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9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5CF2-ECAA-4059-B893-84CD54385EA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870A4-D527-4CD1-A2E9-55E8B5819CD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5CF2-ECAA-4059-B893-84CD54385EA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870A4-D527-4CD1-A2E9-55E8B5819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5CF2-ECAA-4059-B893-84CD54385EA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870A4-D527-4CD1-A2E9-55E8B5819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5CF2-ECAA-4059-B893-84CD54385EA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870A4-D527-4CD1-A2E9-55E8B5819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5CF2-ECAA-4059-B893-84CD54385EA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870A4-D527-4CD1-A2E9-55E8B5819CD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5CF2-ECAA-4059-B893-84CD54385EA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870A4-D527-4CD1-A2E9-55E8B5819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5CF2-ECAA-4059-B893-84CD54385EA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870A4-D527-4CD1-A2E9-55E8B5819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5CF2-ECAA-4059-B893-84CD54385EA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870A4-D527-4CD1-A2E9-55E8B5819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5CF2-ECAA-4059-B893-84CD54385EA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870A4-D527-4CD1-A2E9-55E8B5819CD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5CF2-ECAA-4059-B893-84CD54385EA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870A4-D527-4CD1-A2E9-55E8B5819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145CF2-ECAA-4059-B893-84CD54385EA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870A4-D527-4CD1-A2E9-55E8B5819CD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9145CF2-ECAA-4059-B893-84CD54385EA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AB870A4-D527-4CD1-A2E9-55E8B5819CD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Объясни значение выражения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Зри в корень!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28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Произноси, слушай, всматривайся, проверяй, пиши!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endParaRPr lang="en-US" sz="4000" b="1" dirty="0">
              <a:solidFill>
                <a:srgbClr val="FF0000"/>
              </a:solidFill>
            </a:endParaRPr>
          </a:p>
          <a:p>
            <a:r>
              <a:rPr lang="en-US" b="1" dirty="0" smtClean="0"/>
              <a:t>[</a:t>
            </a:r>
            <a:r>
              <a:rPr lang="ru-RU" b="1" dirty="0" smtClean="0"/>
              <a:t> ч э с н ы й </a:t>
            </a:r>
            <a:r>
              <a:rPr lang="en-US" b="1" dirty="0" smtClean="0"/>
              <a:t>]</a:t>
            </a:r>
            <a:r>
              <a:rPr lang="ru-RU" b="1" dirty="0" smtClean="0"/>
              <a:t> -    ________________________</a:t>
            </a:r>
          </a:p>
          <a:p>
            <a:r>
              <a:rPr lang="en-US" b="1" dirty="0" smtClean="0"/>
              <a:t>[</a:t>
            </a:r>
            <a:r>
              <a:rPr lang="ru-RU" b="1" dirty="0" smtClean="0"/>
              <a:t>к а п у с н ы й </a:t>
            </a:r>
            <a:r>
              <a:rPr lang="en-US" b="1" dirty="0" smtClean="0"/>
              <a:t>]</a:t>
            </a:r>
            <a:r>
              <a:rPr lang="ru-RU" b="1" dirty="0" smtClean="0"/>
              <a:t> -  ______________________</a:t>
            </a:r>
            <a:endParaRPr lang="en-US" b="1" dirty="0" smtClean="0"/>
          </a:p>
          <a:p>
            <a:r>
              <a:rPr lang="en-US" b="1" dirty="0" smtClean="0"/>
              <a:t>[</a:t>
            </a:r>
            <a:r>
              <a:rPr lang="ru-RU" b="1" dirty="0" smtClean="0"/>
              <a:t> у м э с н ы й </a:t>
            </a:r>
            <a:r>
              <a:rPr lang="en-US" b="1" dirty="0" smtClean="0"/>
              <a:t>]</a:t>
            </a:r>
            <a:r>
              <a:rPr lang="ru-RU" b="1" dirty="0" smtClean="0"/>
              <a:t> -   ______________________</a:t>
            </a:r>
            <a:endParaRPr lang="en-US" b="1" dirty="0" smtClean="0"/>
          </a:p>
          <a:p>
            <a:r>
              <a:rPr lang="en-US" b="1" dirty="0" smtClean="0"/>
              <a:t>[</a:t>
            </a:r>
            <a:r>
              <a:rPr lang="ru-RU" b="1" dirty="0" smtClean="0"/>
              <a:t> б р у с н и ч н ы й </a:t>
            </a:r>
            <a:r>
              <a:rPr lang="en-US" b="1" dirty="0" smtClean="0"/>
              <a:t>]</a:t>
            </a:r>
            <a:r>
              <a:rPr lang="ru-RU" b="1" dirty="0" smtClean="0"/>
              <a:t> -   _________________</a:t>
            </a:r>
          </a:p>
          <a:p>
            <a:endParaRPr lang="en-US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22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36" y="116632"/>
            <a:ext cx="3960440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163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/>
          <a:lstStyle/>
          <a:p>
            <a:r>
              <a:rPr lang="ru-RU" b="1" dirty="0" smtClean="0"/>
              <a:t>Тут мы видим портрет царевны </a:t>
            </a:r>
            <a:r>
              <a:rPr lang="ru-RU" b="1" dirty="0" err="1" smtClean="0"/>
              <a:t>Волховой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r>
              <a:rPr lang="ru-RU" b="1" dirty="0" smtClean="0"/>
              <a:t>Девушка, с богатым головным убором, рыжими распущенными волосами, которые как плащ, ниспадают на её плечи и стелятся вниз по стану царевны, в длинном светлом платье, также изысканно украшенном, стоит на берегу водоёма. Голова её чуть склонена к плечу, будто царевна Волхова вдруг задумалась о чём-то.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1586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ЗРИ -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/>
              <a:t>смотри</a:t>
            </a:r>
            <a:br>
              <a:rPr lang="ru-RU" b="1" dirty="0" smtClean="0"/>
            </a:br>
            <a:r>
              <a:rPr lang="ru-RU" b="1" dirty="0" smtClean="0"/>
              <a:t>вникай </a:t>
            </a:r>
            <a:br>
              <a:rPr lang="ru-RU" b="1" dirty="0" smtClean="0"/>
            </a:br>
            <a:r>
              <a:rPr lang="ru-RU" b="1" dirty="0" smtClean="0"/>
              <a:t>всматривайся</a:t>
            </a:r>
            <a:br>
              <a:rPr lang="ru-RU" b="1" dirty="0" smtClean="0"/>
            </a:br>
            <a:r>
              <a:rPr lang="ru-RU" b="1" dirty="0" smtClean="0"/>
              <a:t>вдумывайся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9720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Зри в корень! </a:t>
            </a:r>
            <a:r>
              <a:rPr lang="ru-RU" dirty="0" smtClean="0"/>
              <a:t>= Вникай в суть</a:t>
            </a:r>
            <a:br>
              <a:rPr lang="ru-RU" dirty="0" smtClean="0"/>
            </a:br>
            <a:r>
              <a:rPr lang="ru-RU" dirty="0" smtClean="0"/>
              <a:t>дела!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Какое отношение имеет высказывание к нашему уроку?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1988840"/>
            <a:ext cx="138112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78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832648"/>
          </a:xfrm>
        </p:spPr>
        <p:txBody>
          <a:bodyPr>
            <a:normAutofit/>
          </a:bodyPr>
          <a:lstStyle/>
          <a:p>
            <a:r>
              <a:rPr lang="ru-RU" dirty="0" smtClean="0"/>
              <a:t>Это высказывание позволяет нам объяснять хитрости орфографии.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</a:t>
            </a:r>
            <a:r>
              <a:rPr lang="ru-RU" sz="3200" dirty="0" smtClean="0"/>
              <a:t>Из заметок учёного лингвиста.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/>
              <a:t>А так ли это?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31615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             </a:t>
            </a:r>
            <a:r>
              <a:rPr lang="ru-RU" sz="3600" b="1" dirty="0" smtClean="0"/>
              <a:t>Порой в словах встречаются </a:t>
            </a:r>
            <a:br>
              <a:rPr lang="ru-RU" sz="3600" b="1" dirty="0" smtClean="0"/>
            </a:br>
            <a:r>
              <a:rPr lang="ru-RU" sz="3600" b="1" dirty="0" smtClean="0"/>
              <a:t>Ужасные согласные.</a:t>
            </a:r>
            <a:br>
              <a:rPr lang="ru-RU" sz="3600" b="1" dirty="0" smtClean="0"/>
            </a:br>
            <a:r>
              <a:rPr lang="ru-RU" sz="3600" b="1" dirty="0" smtClean="0"/>
              <a:t>  Они не произносятся,</a:t>
            </a:r>
            <a:br>
              <a:rPr lang="ru-RU" sz="3600" b="1" dirty="0" smtClean="0"/>
            </a:br>
            <a:r>
              <a:rPr lang="ru-RU" sz="3600" b="1" dirty="0" smtClean="0"/>
              <a:t>И что писать,</a:t>
            </a:r>
            <a:br>
              <a:rPr lang="ru-RU" sz="3600" b="1" dirty="0" smtClean="0"/>
            </a:br>
            <a:r>
              <a:rPr lang="ru-RU" sz="3600" b="1" dirty="0" smtClean="0"/>
              <a:t>Неясно вам…</a:t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А продолжение?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9162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192688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b="1" dirty="0" smtClean="0"/>
              <a:t>Чтобы знать, как писать,</a:t>
            </a:r>
            <a:br>
              <a:rPr lang="ru-RU" b="1" dirty="0" smtClean="0"/>
            </a:br>
            <a:r>
              <a:rPr lang="ru-RU" b="1" dirty="0" smtClean="0"/>
              <a:t>Надо слово изменять,</a:t>
            </a:r>
            <a:br>
              <a:rPr lang="ru-RU" b="1" dirty="0" smtClean="0"/>
            </a:br>
            <a:r>
              <a:rPr lang="ru-RU" b="1" dirty="0" smtClean="0"/>
              <a:t>         Чтоб за звуком непонятным</a:t>
            </a:r>
            <a:br>
              <a:rPr lang="ru-RU" b="1" dirty="0" smtClean="0"/>
            </a:br>
            <a:r>
              <a:rPr lang="ru-RU" b="1" dirty="0" smtClean="0"/>
              <a:t>Гласные стояли.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200" b="1" dirty="0" smtClean="0"/>
              <a:t>Песенка из «</a:t>
            </a:r>
            <a:r>
              <a:rPr lang="ru-RU" sz="3200" b="1" dirty="0" err="1" smtClean="0"/>
              <a:t>Радионяни</a:t>
            </a:r>
            <a:r>
              <a:rPr lang="ru-RU" sz="3200" b="1" dirty="0" smtClean="0"/>
              <a:t>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67486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Проверка домашнего задания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1. Найди столбик, где все слова записаны грамотно.</a:t>
            </a:r>
          </a:p>
          <a:p>
            <a:pPr marL="0" indent="0">
              <a:buNone/>
            </a:pPr>
            <a:r>
              <a:rPr lang="ru-RU" dirty="0" smtClean="0"/>
              <a:t>А) вкусный           Б)  чувство        В) чудесный</a:t>
            </a:r>
          </a:p>
          <a:p>
            <a:r>
              <a:rPr lang="ru-RU" dirty="0" smtClean="0"/>
              <a:t> прекрасный         лестница           ужасный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опастный</a:t>
            </a:r>
            <a:r>
              <a:rPr lang="ru-RU" dirty="0" smtClean="0"/>
              <a:t>             праздник          </a:t>
            </a:r>
            <a:r>
              <a:rPr lang="ru-RU" dirty="0" err="1" smtClean="0"/>
              <a:t>извесный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82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2. Отметь строчку, в которой слово записано с ошибкой.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А) Вкусный, прекрасный, ужасный, чудесный.</a:t>
            </a:r>
          </a:p>
          <a:p>
            <a:pPr marL="0" indent="0">
              <a:buNone/>
            </a:pPr>
            <a:r>
              <a:rPr lang="ru-RU" dirty="0" smtClean="0"/>
              <a:t>Б) Чувство, праздник, </a:t>
            </a:r>
            <a:r>
              <a:rPr lang="ru-RU" dirty="0" err="1" smtClean="0"/>
              <a:t>лесница</a:t>
            </a:r>
            <a:r>
              <a:rPr lang="ru-RU" dirty="0" smtClean="0"/>
              <a:t>, прелестный.</a:t>
            </a:r>
          </a:p>
          <a:p>
            <a:pPr marL="0" indent="0">
              <a:buNone/>
            </a:pPr>
            <a:r>
              <a:rPr lang="ru-RU" dirty="0" smtClean="0"/>
              <a:t>В)  Интересный, напрасный, горестный, неизвестный, звёздный.</a:t>
            </a:r>
          </a:p>
        </p:txBody>
      </p:sp>
    </p:spTree>
    <p:extLst>
      <p:ext uri="{BB962C8B-B14F-4D97-AF65-F5344CB8AC3E}">
        <p14:creationId xmlns:p14="http://schemas.microsoft.com/office/powerpoint/2010/main" val="320532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3. Найдите строчку, где все наречия являются исключениями из правила. Почему?</a:t>
            </a:r>
          </a:p>
          <a:p>
            <a:r>
              <a:rPr lang="ru-RU" dirty="0" smtClean="0"/>
              <a:t>А) Чудесно, празднично, сказочно, радостно</a:t>
            </a:r>
          </a:p>
          <a:p>
            <a:r>
              <a:rPr lang="ru-RU" dirty="0" smtClean="0"/>
              <a:t>Б) Властно, вкусно, прекрасно, ненастно.</a:t>
            </a:r>
          </a:p>
          <a:p>
            <a:r>
              <a:rPr lang="ru-RU" dirty="0" smtClean="0"/>
              <a:t>В) Вкусно, чудесно, ужасно, интересно.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74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</TotalTime>
  <Words>279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Объясни значение выражения.</vt:lpstr>
      <vt:lpstr>   ЗРИ - смотри вникай  всматривайся вдумывайся</vt:lpstr>
      <vt:lpstr>Зри в корень! = Вникай в суть дела!    Какое отношение имеет высказывание к нашему уроку?</vt:lpstr>
      <vt:lpstr>Это высказывание позволяет нам объяснять хитрости орфографии.            Из заметок учёного лингвиста.  А так ли это?</vt:lpstr>
      <vt:lpstr>              Порой в словах встречаются  Ужасные согласные.   Они не произносятся, И что писать, Неясно вам…  А продолжение?</vt:lpstr>
      <vt:lpstr>   Чтобы знать, как писать, Надо слово изменять,          Чтоб за звуком непонятным Гласные стояли.  Песенка из «Радионяни»</vt:lpstr>
      <vt:lpstr>Проверка домашнего задания.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Объясни значение выражения.</dc:title>
  <dc:creator>user</dc:creator>
  <cp:lastModifiedBy>user</cp:lastModifiedBy>
  <cp:revision>7</cp:revision>
  <dcterms:created xsi:type="dcterms:W3CDTF">2013-10-24T15:17:56Z</dcterms:created>
  <dcterms:modified xsi:type="dcterms:W3CDTF">2014-05-28T07:54:16Z</dcterms:modified>
</cp:coreProperties>
</file>