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81" r:id="rId3"/>
    <p:sldId id="274" r:id="rId4"/>
    <p:sldId id="275" r:id="rId5"/>
    <p:sldId id="271" r:id="rId6"/>
    <p:sldId id="278" r:id="rId7"/>
    <p:sldId id="277" r:id="rId8"/>
    <p:sldId id="279" r:id="rId9"/>
    <p:sldId id="280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B6B6B6"/>
    <a:srgbClr val="D5D5D5"/>
    <a:srgbClr val="333333"/>
    <a:srgbClr val="996633"/>
    <a:srgbClr val="008A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>
      <p:cViewPr>
        <p:scale>
          <a:sx n="51" d="100"/>
          <a:sy n="5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2731AE-F2C4-446C-B6C0-23026A849B40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1EDBD7-31EE-4100-8988-6A6AFB030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2F9981-012D-4E4F-839E-F4FB2DA1FE9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9DA00F-30F4-48D5-8614-67F7385D0C0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7" cy="866"/>
            </a:xfrm>
            <a:custGeom>
              <a:avLst/>
              <a:gdLst>
                <a:gd name="T0" fmla="*/ 0 w 1392"/>
                <a:gd name="T1" fmla="*/ 0 h 864"/>
                <a:gd name="T2" fmla="*/ 291 w 1392"/>
                <a:gd name="T3" fmla="*/ 387 h 864"/>
                <a:gd name="T4" fmla="*/ 777 w 1392"/>
                <a:gd name="T5" fmla="*/ 726 h 864"/>
                <a:gd name="T6" fmla="*/ 1020 w 1392"/>
                <a:gd name="T7" fmla="*/ 870 h 864"/>
                <a:gd name="T8" fmla="*/ 1407 w 1392"/>
                <a:gd name="T9" fmla="*/ 822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2 h 872"/>
                <a:gd name="T8" fmla="*/ 567 w 1184"/>
                <a:gd name="T9" fmla="*/ 723 h 872"/>
                <a:gd name="T10" fmla="*/ 402 w 1184"/>
                <a:gd name="T11" fmla="*/ 858 h 872"/>
                <a:gd name="T12" fmla="*/ 0 w 1184"/>
                <a:gd name="T13" fmla="*/ 872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>
                <a:gd name="T0" fmla="*/ 1200 w 1296"/>
                <a:gd name="T1" fmla="*/ 864 h 1056"/>
                <a:gd name="T2" fmla="*/ 1248 w 1296"/>
                <a:gd name="T3" fmla="*/ 768 h 1056"/>
                <a:gd name="T4" fmla="*/ 1248 w 1296"/>
                <a:gd name="T5" fmla="*/ 720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8 h 1056"/>
                <a:gd name="T18" fmla="*/ 48 w 1296"/>
                <a:gd name="T19" fmla="*/ 720 h 1056"/>
                <a:gd name="T20" fmla="*/ 144 w 1296"/>
                <a:gd name="T21" fmla="*/ 864 h 1056"/>
                <a:gd name="T22" fmla="*/ 288 w 1296"/>
                <a:gd name="T23" fmla="*/ 1056 h 1056"/>
                <a:gd name="T24" fmla="*/ 528 w 1296"/>
                <a:gd name="T25" fmla="*/ 1056 h 1056"/>
                <a:gd name="T26" fmla="*/ 768 w 1296"/>
                <a:gd name="T27" fmla="*/ 1008 h 1056"/>
                <a:gd name="T28" fmla="*/ 960 w 1296"/>
                <a:gd name="T29" fmla="*/ 864 h 1056"/>
                <a:gd name="T30" fmla="*/ 1104 w 1296"/>
                <a:gd name="T31" fmla="*/ 672 h 1056"/>
                <a:gd name="T32" fmla="*/ 1104 w 1296"/>
                <a:gd name="T33" fmla="*/ 528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6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37 h 768"/>
                <a:gd name="T12" fmla="*/ 0 w 720"/>
                <a:gd name="T13" fmla="*/ 381 h 768"/>
                <a:gd name="T14" fmla="*/ 0 w 720"/>
                <a:gd name="T15" fmla="*/ 477 h 768"/>
                <a:gd name="T16" fmla="*/ 48 w 720"/>
                <a:gd name="T17" fmla="*/ 618 h 768"/>
                <a:gd name="T18" fmla="*/ 192 w 720"/>
                <a:gd name="T19" fmla="*/ 762 h 768"/>
                <a:gd name="T20" fmla="*/ 336 w 720"/>
                <a:gd name="T21" fmla="*/ 714 h 768"/>
                <a:gd name="T22" fmla="*/ 576 w 720"/>
                <a:gd name="T23" fmla="*/ 714 h 768"/>
                <a:gd name="T24" fmla="*/ 624 w 720"/>
                <a:gd name="T25" fmla="*/ 573 h 768"/>
                <a:gd name="T26" fmla="*/ 720 w 720"/>
                <a:gd name="T27" fmla="*/ 381 h 768"/>
                <a:gd name="T28" fmla="*/ 672 w 720"/>
                <a:gd name="T29" fmla="*/ 237 h 768"/>
                <a:gd name="T30" fmla="*/ 624 w 720"/>
                <a:gd name="T31" fmla="*/ 192 h 768"/>
                <a:gd name="T32" fmla="*/ 624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>
                <a:gd name="T0" fmla="*/ 185 w 720"/>
                <a:gd name="T1" fmla="*/ 31 h 768"/>
                <a:gd name="T2" fmla="*/ 128 w 720"/>
                <a:gd name="T3" fmla="*/ 31 h 768"/>
                <a:gd name="T4" fmla="*/ 85 w 720"/>
                <a:gd name="T5" fmla="*/ 0 h 768"/>
                <a:gd name="T6" fmla="*/ 57 w 720"/>
                <a:gd name="T7" fmla="*/ 31 h 768"/>
                <a:gd name="T8" fmla="*/ 14 w 720"/>
                <a:gd name="T9" fmla="*/ 31 h 768"/>
                <a:gd name="T10" fmla="*/ 14 w 720"/>
                <a:gd name="T11" fmla="*/ 78 h 768"/>
                <a:gd name="T12" fmla="*/ 0 w 720"/>
                <a:gd name="T13" fmla="*/ 124 h 768"/>
                <a:gd name="T14" fmla="*/ 0 w 720"/>
                <a:gd name="T15" fmla="*/ 155 h 768"/>
                <a:gd name="T16" fmla="*/ 14 w 720"/>
                <a:gd name="T17" fmla="*/ 202 h 768"/>
                <a:gd name="T18" fmla="*/ 57 w 720"/>
                <a:gd name="T19" fmla="*/ 248 h 768"/>
                <a:gd name="T20" fmla="*/ 99 w 720"/>
                <a:gd name="T21" fmla="*/ 233 h 768"/>
                <a:gd name="T22" fmla="*/ 171 w 720"/>
                <a:gd name="T23" fmla="*/ 233 h 768"/>
                <a:gd name="T24" fmla="*/ 185 w 720"/>
                <a:gd name="T25" fmla="*/ 186 h 768"/>
                <a:gd name="T26" fmla="*/ 213 w 720"/>
                <a:gd name="T27" fmla="*/ 124 h 768"/>
                <a:gd name="T28" fmla="*/ 199 w 720"/>
                <a:gd name="T29" fmla="*/ 78 h 768"/>
                <a:gd name="T30" fmla="*/ 185 w 720"/>
                <a:gd name="T31" fmla="*/ 62 h 768"/>
                <a:gd name="T32" fmla="*/ 185 w 720"/>
                <a:gd name="T33" fmla="*/ 31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6"/>
            </a:xfrm>
            <a:custGeom>
              <a:avLst/>
              <a:gdLst>
                <a:gd name="T0" fmla="*/ 40 w 720"/>
                <a:gd name="T1" fmla="*/ 5 h 768"/>
                <a:gd name="T2" fmla="*/ 28 w 720"/>
                <a:gd name="T3" fmla="*/ 5 h 768"/>
                <a:gd name="T4" fmla="*/ 18 w 720"/>
                <a:gd name="T5" fmla="*/ 0 h 768"/>
                <a:gd name="T6" fmla="*/ 12 w 720"/>
                <a:gd name="T7" fmla="*/ 5 h 768"/>
                <a:gd name="T8" fmla="*/ 3 w 720"/>
                <a:gd name="T9" fmla="*/ 5 h 768"/>
                <a:gd name="T10" fmla="*/ 3 w 720"/>
                <a:gd name="T11" fmla="*/ 12 h 768"/>
                <a:gd name="T12" fmla="*/ 0 w 720"/>
                <a:gd name="T13" fmla="*/ 20 h 768"/>
                <a:gd name="T14" fmla="*/ 0 w 720"/>
                <a:gd name="T15" fmla="*/ 25 h 768"/>
                <a:gd name="T16" fmla="*/ 3 w 720"/>
                <a:gd name="T17" fmla="*/ 32 h 768"/>
                <a:gd name="T18" fmla="*/ 12 w 720"/>
                <a:gd name="T19" fmla="*/ 40 h 768"/>
                <a:gd name="T20" fmla="*/ 22 w 720"/>
                <a:gd name="T21" fmla="*/ 37 h 768"/>
                <a:gd name="T22" fmla="*/ 37 w 720"/>
                <a:gd name="T23" fmla="*/ 37 h 768"/>
                <a:gd name="T24" fmla="*/ 40 w 720"/>
                <a:gd name="T25" fmla="*/ 30 h 768"/>
                <a:gd name="T26" fmla="*/ 46 w 720"/>
                <a:gd name="T27" fmla="*/ 20 h 768"/>
                <a:gd name="T28" fmla="*/ 43 w 720"/>
                <a:gd name="T29" fmla="*/ 12 h 768"/>
                <a:gd name="T30" fmla="*/ 40 w 720"/>
                <a:gd name="T31" fmla="*/ 10 h 768"/>
                <a:gd name="T32" fmla="*/ 40 w 720"/>
                <a:gd name="T33" fmla="*/ 5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21 h 462"/>
                <a:gd name="T4" fmla="*/ 212 w 404"/>
                <a:gd name="T5" fmla="*/ 417 h 462"/>
                <a:gd name="T6" fmla="*/ 404 w 404"/>
                <a:gd name="T7" fmla="*/ 465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2"/>
            </a:xfrm>
            <a:custGeom>
              <a:avLst/>
              <a:gdLst>
                <a:gd name="T0" fmla="*/ 212 w 212"/>
                <a:gd name="T1" fmla="*/ 678 h 684"/>
                <a:gd name="T2" fmla="*/ 68 w 212"/>
                <a:gd name="T3" fmla="*/ 489 h 684"/>
                <a:gd name="T4" fmla="*/ 68 w 212"/>
                <a:gd name="T5" fmla="*/ 393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3 w 480"/>
                <a:gd name="T5" fmla="*/ 336 h 816"/>
                <a:gd name="T6" fmla="*/ 339 w 480"/>
                <a:gd name="T7" fmla="*/ 528 h 816"/>
                <a:gd name="T8" fmla="*/ 339 w 480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0" cy="816"/>
            </a:xfrm>
            <a:custGeom>
              <a:avLst/>
              <a:gdLst>
                <a:gd name="T0" fmla="*/ 0 w 960"/>
                <a:gd name="T1" fmla="*/ 0 h 816"/>
                <a:gd name="T2" fmla="*/ 285 w 960"/>
                <a:gd name="T3" fmla="*/ 192 h 816"/>
                <a:gd name="T4" fmla="*/ 474 w 960"/>
                <a:gd name="T5" fmla="*/ 288 h 816"/>
                <a:gd name="T6" fmla="*/ 708 w 960"/>
                <a:gd name="T7" fmla="*/ 336 h 816"/>
                <a:gd name="T8" fmla="*/ 804 w 960"/>
                <a:gd name="T9" fmla="*/ 528 h 816"/>
                <a:gd name="T10" fmla="*/ 945 w 960"/>
                <a:gd name="T11" fmla="*/ 816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3 h 768"/>
                <a:gd name="T4" fmla="*/ 576 w 816"/>
                <a:gd name="T5" fmla="*/ 579 h 768"/>
                <a:gd name="T6" fmla="*/ 288 w 816"/>
                <a:gd name="T7" fmla="*/ 771 h 768"/>
                <a:gd name="T8" fmla="*/ 0 w 816"/>
                <a:gd name="T9" fmla="*/ 771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1" cy="144"/>
            </a:xfrm>
            <a:custGeom>
              <a:avLst/>
              <a:gdLst>
                <a:gd name="T0" fmla="*/ 0 w 864"/>
                <a:gd name="T1" fmla="*/ 0 h 144"/>
                <a:gd name="T2" fmla="*/ 381 w 864"/>
                <a:gd name="T3" fmla="*/ 144 h 144"/>
                <a:gd name="T4" fmla="*/ 855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7" descr="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Ky3uk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 cstate="print"/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E785-730E-4422-9E26-A401A6A56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863C-82E7-4EBF-9ED7-8B6F07D77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3FA3-CD69-45AD-AA84-D0896DA8A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3884-C4D8-4617-AA8A-F93CD8D4D025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F723-4721-47FC-8747-5E0573051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C10CC-0CA1-457E-9D35-885AC43AC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1E99-7725-4B1E-9D48-3990F96D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D59F-3F52-4C4A-A5EA-4F093FD88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5C3C4-065F-4AB8-A4B1-FBD0C9660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9FF2-E126-4A2C-BF69-DDAC2E086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D7AB-5F94-430A-B1C7-BE1A8015B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58D3-F8F7-497D-8182-1F0C0252F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D3CE2-4870-4D53-BC94-7122157F1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20DA0E-C28D-4715-970C-A8AD74EEB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>
                <a:gd name="T0" fmla="*/ 0 w 1392"/>
                <a:gd name="T1" fmla="*/ 0 h 864"/>
                <a:gd name="T2" fmla="*/ 288 w 1392"/>
                <a:gd name="T3" fmla="*/ 384 h 864"/>
                <a:gd name="T4" fmla="*/ 768 w 1392"/>
                <a:gd name="T5" fmla="*/ 723 h 864"/>
                <a:gd name="T6" fmla="*/ 1008 w 1392"/>
                <a:gd name="T7" fmla="*/ 867 h 864"/>
                <a:gd name="T8" fmla="*/ 1392 w 1392"/>
                <a:gd name="T9" fmla="*/ 819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5 h 872"/>
                <a:gd name="T8" fmla="*/ 567 w 1184"/>
                <a:gd name="T9" fmla="*/ 726 h 872"/>
                <a:gd name="T10" fmla="*/ 402 w 1184"/>
                <a:gd name="T11" fmla="*/ 861 h 872"/>
                <a:gd name="T12" fmla="*/ 0 w 1184"/>
                <a:gd name="T13" fmla="*/ 875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>
                <a:gd name="T0" fmla="*/ 1200 w 1296"/>
                <a:gd name="T1" fmla="*/ 867 h 1056"/>
                <a:gd name="T2" fmla="*/ 1248 w 1296"/>
                <a:gd name="T3" fmla="*/ 771 h 1056"/>
                <a:gd name="T4" fmla="*/ 1248 w 1296"/>
                <a:gd name="T5" fmla="*/ 723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31 h 1056"/>
                <a:gd name="T18" fmla="*/ 48 w 1296"/>
                <a:gd name="T19" fmla="*/ 723 h 1056"/>
                <a:gd name="T20" fmla="*/ 144 w 1296"/>
                <a:gd name="T21" fmla="*/ 867 h 1056"/>
                <a:gd name="T22" fmla="*/ 288 w 1296"/>
                <a:gd name="T23" fmla="*/ 1059 h 1056"/>
                <a:gd name="T24" fmla="*/ 528 w 1296"/>
                <a:gd name="T25" fmla="*/ 1059 h 1056"/>
                <a:gd name="T26" fmla="*/ 768 w 1296"/>
                <a:gd name="T27" fmla="*/ 1011 h 1056"/>
                <a:gd name="T28" fmla="*/ 960 w 1296"/>
                <a:gd name="T29" fmla="*/ 867 h 1056"/>
                <a:gd name="T30" fmla="*/ 1104 w 1296"/>
                <a:gd name="T31" fmla="*/ 675 h 1056"/>
                <a:gd name="T32" fmla="*/ 1104 w 1296"/>
                <a:gd name="T33" fmla="*/ 531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>
                <a:gd name="T0" fmla="*/ 627 w 720"/>
                <a:gd name="T1" fmla="*/ 96 h 768"/>
                <a:gd name="T2" fmla="*/ 435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9 w 720"/>
                <a:gd name="T23" fmla="*/ 720 h 768"/>
                <a:gd name="T24" fmla="*/ 627 w 720"/>
                <a:gd name="T25" fmla="*/ 576 h 768"/>
                <a:gd name="T26" fmla="*/ 723 w 720"/>
                <a:gd name="T27" fmla="*/ 384 h 768"/>
                <a:gd name="T28" fmla="*/ 675 w 720"/>
                <a:gd name="T29" fmla="*/ 240 h 768"/>
                <a:gd name="T30" fmla="*/ 627 w 720"/>
                <a:gd name="T31" fmla="*/ 192 h 768"/>
                <a:gd name="T32" fmla="*/ 627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>
                <a:gd name="T0" fmla="*/ 185 w 720"/>
                <a:gd name="T1" fmla="*/ 31 h 768"/>
                <a:gd name="T2" fmla="*/ 128 w 720"/>
                <a:gd name="T3" fmla="*/ 31 h 768"/>
                <a:gd name="T4" fmla="*/ 85 w 720"/>
                <a:gd name="T5" fmla="*/ 0 h 768"/>
                <a:gd name="T6" fmla="*/ 57 w 720"/>
                <a:gd name="T7" fmla="*/ 31 h 768"/>
                <a:gd name="T8" fmla="*/ 14 w 720"/>
                <a:gd name="T9" fmla="*/ 31 h 768"/>
                <a:gd name="T10" fmla="*/ 14 w 720"/>
                <a:gd name="T11" fmla="*/ 78 h 768"/>
                <a:gd name="T12" fmla="*/ 0 w 720"/>
                <a:gd name="T13" fmla="*/ 125 h 768"/>
                <a:gd name="T14" fmla="*/ 0 w 720"/>
                <a:gd name="T15" fmla="*/ 156 h 768"/>
                <a:gd name="T16" fmla="*/ 14 w 720"/>
                <a:gd name="T17" fmla="*/ 203 h 768"/>
                <a:gd name="T18" fmla="*/ 57 w 720"/>
                <a:gd name="T19" fmla="*/ 250 h 768"/>
                <a:gd name="T20" fmla="*/ 99 w 720"/>
                <a:gd name="T21" fmla="*/ 234 h 768"/>
                <a:gd name="T22" fmla="*/ 171 w 720"/>
                <a:gd name="T23" fmla="*/ 234 h 768"/>
                <a:gd name="T24" fmla="*/ 185 w 720"/>
                <a:gd name="T25" fmla="*/ 187 h 768"/>
                <a:gd name="T26" fmla="*/ 213 w 720"/>
                <a:gd name="T27" fmla="*/ 125 h 768"/>
                <a:gd name="T28" fmla="*/ 199 w 720"/>
                <a:gd name="T29" fmla="*/ 78 h 768"/>
                <a:gd name="T30" fmla="*/ 185 w 720"/>
                <a:gd name="T31" fmla="*/ 63 h 768"/>
                <a:gd name="T32" fmla="*/ 185 w 720"/>
                <a:gd name="T33" fmla="*/ 31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>
                <a:gd name="T0" fmla="*/ 40 w 720"/>
                <a:gd name="T1" fmla="*/ 5 h 768"/>
                <a:gd name="T2" fmla="*/ 28 w 720"/>
                <a:gd name="T3" fmla="*/ 5 h 768"/>
                <a:gd name="T4" fmla="*/ 18 w 720"/>
                <a:gd name="T5" fmla="*/ 0 h 768"/>
                <a:gd name="T6" fmla="*/ 12 w 720"/>
                <a:gd name="T7" fmla="*/ 5 h 768"/>
                <a:gd name="T8" fmla="*/ 3 w 720"/>
                <a:gd name="T9" fmla="*/ 5 h 768"/>
                <a:gd name="T10" fmla="*/ 3 w 720"/>
                <a:gd name="T11" fmla="*/ 13 h 768"/>
                <a:gd name="T12" fmla="*/ 0 w 720"/>
                <a:gd name="T13" fmla="*/ 21 h 768"/>
                <a:gd name="T14" fmla="*/ 0 w 720"/>
                <a:gd name="T15" fmla="*/ 26 h 768"/>
                <a:gd name="T16" fmla="*/ 3 w 720"/>
                <a:gd name="T17" fmla="*/ 33 h 768"/>
                <a:gd name="T18" fmla="*/ 12 w 720"/>
                <a:gd name="T19" fmla="*/ 41 h 768"/>
                <a:gd name="T20" fmla="*/ 22 w 720"/>
                <a:gd name="T21" fmla="*/ 38 h 768"/>
                <a:gd name="T22" fmla="*/ 37 w 720"/>
                <a:gd name="T23" fmla="*/ 38 h 768"/>
                <a:gd name="T24" fmla="*/ 40 w 720"/>
                <a:gd name="T25" fmla="*/ 31 h 768"/>
                <a:gd name="T26" fmla="*/ 46 w 720"/>
                <a:gd name="T27" fmla="*/ 21 h 768"/>
                <a:gd name="T28" fmla="*/ 43 w 720"/>
                <a:gd name="T29" fmla="*/ 13 h 768"/>
                <a:gd name="T30" fmla="*/ 40 w 720"/>
                <a:gd name="T31" fmla="*/ 10 h 768"/>
                <a:gd name="T32" fmla="*/ 40 w 720"/>
                <a:gd name="T33" fmla="*/ 5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21 h 462"/>
                <a:gd name="T4" fmla="*/ 215 w 404"/>
                <a:gd name="T5" fmla="*/ 417 h 462"/>
                <a:gd name="T6" fmla="*/ 407 w 404"/>
                <a:gd name="T7" fmla="*/ 465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>
                <a:gd name="T0" fmla="*/ 212 w 212"/>
                <a:gd name="T1" fmla="*/ 687 h 684"/>
                <a:gd name="T2" fmla="*/ 68 w 212"/>
                <a:gd name="T3" fmla="*/ 495 h 684"/>
                <a:gd name="T4" fmla="*/ 68 w 212"/>
                <a:gd name="T5" fmla="*/ 399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3 w 480"/>
                <a:gd name="T5" fmla="*/ 336 h 816"/>
                <a:gd name="T6" fmla="*/ 339 w 480"/>
                <a:gd name="T7" fmla="*/ 531 h 816"/>
                <a:gd name="T8" fmla="*/ 339 w 480"/>
                <a:gd name="T9" fmla="*/ 819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192" y="623"/>
              <a:ext cx="958" cy="817"/>
            </a:xfrm>
            <a:custGeom>
              <a:avLst/>
              <a:gdLst>
                <a:gd name="T0" fmla="*/ 0 w 960"/>
                <a:gd name="T1" fmla="*/ 0 h 816"/>
                <a:gd name="T2" fmla="*/ 285 w 960"/>
                <a:gd name="T3" fmla="*/ 192 h 816"/>
                <a:gd name="T4" fmla="*/ 477 w 960"/>
                <a:gd name="T5" fmla="*/ 288 h 816"/>
                <a:gd name="T6" fmla="*/ 717 w 960"/>
                <a:gd name="T7" fmla="*/ 336 h 816"/>
                <a:gd name="T8" fmla="*/ 810 w 960"/>
                <a:gd name="T9" fmla="*/ 531 h 816"/>
                <a:gd name="T10" fmla="*/ 954 w 960"/>
                <a:gd name="T11" fmla="*/ 819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0 h 768"/>
                <a:gd name="T4" fmla="*/ 576 w 816"/>
                <a:gd name="T5" fmla="*/ 576 h 768"/>
                <a:gd name="T6" fmla="*/ 288 w 816"/>
                <a:gd name="T7" fmla="*/ 768 h 768"/>
                <a:gd name="T8" fmla="*/ 0 w 816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>
                <a:gd name="T0" fmla="*/ 0 w 864"/>
                <a:gd name="T1" fmla="*/ 0 h 144"/>
                <a:gd name="T2" fmla="*/ 384 w 864"/>
                <a:gd name="T3" fmla="*/ 144 h 144"/>
                <a:gd name="T4" fmla="*/ 864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958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572000" y="2667000"/>
            <a:ext cx="42132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dirty="0">
                <a:latin typeface="Monotype Corsiva" pitchFamily="66" charset="0"/>
              </a:rPr>
              <a:t>Дмитрова </a:t>
            </a:r>
            <a:r>
              <a:rPr lang="ru-RU" sz="2500" dirty="0" err="1">
                <a:latin typeface="Monotype Corsiva" pitchFamily="66" charset="0"/>
              </a:rPr>
              <a:t>Снежана</a:t>
            </a:r>
            <a:r>
              <a:rPr lang="ru-RU" sz="2500" dirty="0">
                <a:latin typeface="Monotype Corsiva" pitchFamily="66" charset="0"/>
              </a:rPr>
              <a:t> Витальевна</a:t>
            </a:r>
          </a:p>
          <a:p>
            <a:pPr algn="ctr"/>
            <a:r>
              <a:rPr lang="ru-RU" sz="2500" dirty="0">
                <a:latin typeface="Monotype Corsiva" pitchFamily="66" charset="0"/>
              </a:rPr>
              <a:t>у</a:t>
            </a:r>
            <a:r>
              <a:rPr lang="ru-RU" sz="2500" dirty="0" smtClean="0">
                <a:latin typeface="Monotype Corsiva" pitchFamily="66" charset="0"/>
              </a:rPr>
              <a:t>читель </a:t>
            </a:r>
            <a:r>
              <a:rPr lang="ru-RU" sz="2500" dirty="0">
                <a:latin typeface="Monotype Corsiva" pitchFamily="66" charset="0"/>
              </a:rPr>
              <a:t>начальных </a:t>
            </a:r>
            <a:r>
              <a:rPr lang="ru-RU" sz="2500" dirty="0" smtClean="0">
                <a:latin typeface="Monotype Corsiva" pitchFamily="66" charset="0"/>
              </a:rPr>
              <a:t>классов МБОУ СОШ №4 НАО </a:t>
            </a:r>
            <a:endParaRPr lang="ru-RU" sz="2500" dirty="0" smtClean="0">
              <a:latin typeface="Monotype Corsiva" pitchFamily="66" charset="0"/>
            </a:endParaRPr>
          </a:p>
          <a:p>
            <a:pPr algn="ctr"/>
            <a:r>
              <a:rPr lang="ru-RU" sz="2500" dirty="0" smtClean="0">
                <a:latin typeface="Monotype Corsiva" pitchFamily="66" charset="0"/>
              </a:rPr>
              <a:t>г.Нарьян-Мара</a:t>
            </a:r>
          </a:p>
          <a:p>
            <a:pPr algn="ctr"/>
            <a:r>
              <a:rPr lang="ru-RU" sz="2500" dirty="0" smtClean="0">
                <a:latin typeface="Monotype Corsiva" pitchFamily="66" charset="0"/>
              </a:rPr>
              <a:t>(Россия)</a:t>
            </a:r>
            <a:endParaRPr lang="ru-RU" sz="2500" dirty="0">
              <a:latin typeface="Monotype Corsiva" pitchFamily="66" charset="0"/>
            </a:endParaRPr>
          </a:p>
          <a:p>
            <a:endParaRPr lang="ru-RU" sz="2500" dirty="0">
              <a:latin typeface="Monotype Corsiva" pitchFamily="66" charset="0"/>
            </a:endParaRPr>
          </a:p>
        </p:txBody>
      </p:sp>
      <p:pic>
        <p:nvPicPr>
          <p:cNvPr id="4101" name="Picture 6" descr="E:\ФОТО\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План личностного развития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8392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Продолжить работу по теме «Развитие личностной заинтересованности младших школьников в процессе обучения и воспитания».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Продолжить изучать  нормативные документы и требования ФГОС, использовать в работе.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Проводить различные внеклассные мероприятия, находить новые формы.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12292" name="Picture 5" descr="C:\Users\Снежана\Pictures\104NIKON\DSCN1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62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753600" cy="1143000"/>
          </a:xfrm>
        </p:spPr>
        <p:txBody>
          <a:bodyPr/>
          <a:lstStyle/>
          <a:p>
            <a:pPr lvl="0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Много разных школ на свете.</a:t>
            </a:r>
            <a:b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И куда б ты не пошел</a:t>
            </a:r>
            <a:b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Лучше нашей нет конечно</a:t>
            </a:r>
            <a:b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Даже среди множеств школ.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200400"/>
            <a:ext cx="777240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u="sng" dirty="0">
                <a:solidFill>
                  <a:srgbClr val="FF0000"/>
                </a:solidFill>
              </a:rPr>
              <a:t>Мой девиз: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«Использовать  все возможности, чтобы научить ребёнка жить в нашем «нелёгком» мире, создав ему условия для полного овладения своими собственными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способностями»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 bwMode="auto">
          <a:xfrm>
            <a:off x="0" y="1219200"/>
            <a:ext cx="8915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личностной заинтересованности младших школьников в процессе обучения и воспитания.</a:t>
            </a:r>
          </a:p>
          <a:p>
            <a:pPr algn="ctr" eaLnBrk="1" hangingPunct="1">
              <a:lnSpc>
                <a:spcPct val="80000"/>
              </a:lnSpc>
              <a:buClr>
                <a:srgbClr val="FF0000"/>
              </a:buClr>
              <a:buSzPct val="60000"/>
              <a:buFontTx/>
              <a:buNone/>
            </a:pPr>
            <a:endParaRPr lang="ru-RU" sz="30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Clr>
                <a:srgbClr val="FF0000"/>
              </a:buClr>
              <a:buSzPct val="60000"/>
              <a:buFontTx/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Задачи: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</a:pPr>
            <a:r>
              <a:rPr lang="ru-RU" sz="3000" dirty="0" smtClean="0">
                <a:latin typeface="Times New Roman" pitchFamily="18" charset="0"/>
              </a:rPr>
              <a:t>развитие личности школьника;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</a:pPr>
            <a:r>
              <a:rPr lang="ru-RU" sz="3000" dirty="0" smtClean="0">
                <a:latin typeface="Times New Roman" pitchFamily="18" charset="0"/>
              </a:rPr>
              <a:t>освоение знаний;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</a:pPr>
            <a:r>
              <a:rPr lang="ru-RU" sz="3000" dirty="0" smtClean="0">
                <a:latin typeface="Times New Roman" pitchFamily="18" charset="0"/>
              </a:rPr>
              <a:t>овладение </a:t>
            </a:r>
            <a:r>
              <a:rPr lang="ru-RU" sz="3000" dirty="0" err="1" smtClean="0">
                <a:latin typeface="Times New Roman" pitchFamily="18" charset="0"/>
              </a:rPr>
              <a:t>общеучебными</a:t>
            </a:r>
            <a:r>
              <a:rPr lang="ru-RU" sz="3000" dirty="0" smtClean="0">
                <a:latin typeface="Times New Roman" pitchFamily="18" charset="0"/>
              </a:rPr>
              <a:t> и предметными умениями  и навыками;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SzPct val="60000"/>
              <a:buFont typeface="Wingdings" pitchFamily="2" charset="2"/>
              <a:buChar char="n"/>
            </a:pPr>
            <a:r>
              <a:rPr lang="ru-RU" sz="3000" dirty="0" smtClean="0">
                <a:latin typeface="Times New Roman" pitchFamily="18" charset="0"/>
              </a:rPr>
              <a:t>воспитание желания учиться.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Тема по самообразованию:</a:t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0" y="609600"/>
            <a:ext cx="9144000" cy="6248400"/>
          </a:xfrm>
          <a:prstGeom prst="horizontalScroll">
            <a:avLst/>
          </a:prstGeom>
          <a:solidFill>
            <a:srgbClr val="FFFF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</a:rPr>
              <a:t>Использование инновационных образовательных технологий: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личностно-ориентированное развивающее обучение;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технология проектной деятельности;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проблемно-развивающее обучение;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исследовательская;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информационная;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компьютерная и т.д. </a:t>
            </a:r>
          </a:p>
          <a:p>
            <a:pPr lvl="1" algn="just">
              <a:buFontTx/>
              <a:buBlip>
                <a:blip r:embed="rId2"/>
              </a:buBlip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lvl="1" algn="just">
              <a:buFontTx/>
              <a:buBlip>
                <a:blip r:embed="rId2"/>
              </a:buBlip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07375" cy="836613"/>
          </a:xfrm>
          <a:solidFill>
            <a:srgbClr val="FFFF00">
              <a:alpha val="46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Основные направления моей  педагогической деятельности</a:t>
            </a:r>
          </a:p>
        </p:txBody>
      </p:sp>
      <p:pic>
        <p:nvPicPr>
          <p:cNvPr id="6148" name="Picture 4" descr="C:\Users\Снежана\Desktop\P100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21336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Какими я вижу своих учеников</a:t>
            </a:r>
            <a:r>
              <a:rPr lang="ru-RU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295400" y="1295400"/>
            <a:ext cx="678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 </a:t>
            </a:r>
            <a:r>
              <a:rPr lang="ru-RU"/>
              <a:t>  Познавательно активен 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 </a:t>
            </a:r>
            <a:r>
              <a:rPr lang="ru-RU"/>
              <a:t>  Организован и воспитан 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/>
              <a:t>    Самостоятелен и доброжелателен 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 </a:t>
            </a:r>
            <a:r>
              <a:rPr lang="ru-RU"/>
              <a:t>   Честен и уважителен к окружающему миру,  креативен 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/>
              <a:t>    Трудолюбив и аккуратен 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/>
              <a:t>     Здоров ;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FF0000"/>
                </a:solidFill>
              </a:rPr>
              <a:t>  </a:t>
            </a:r>
            <a:r>
              <a:rPr lang="ru-RU"/>
              <a:t>    Коммуникативен ;</a:t>
            </a:r>
          </a:p>
          <a:p>
            <a:endParaRPr lang="ru-RU"/>
          </a:p>
        </p:txBody>
      </p:sp>
      <p:pic>
        <p:nvPicPr>
          <p:cNvPr id="7172" name="Picture 4" descr="C:\Users\Снежана\Desktop\P100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Снежана\Desktop\P100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429000"/>
            <a:ext cx="251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5"/>
          <p:cNvSpPr txBox="1">
            <a:spLocks noChangeArrowheads="1"/>
          </p:cNvSpPr>
          <p:nvPr/>
        </p:nvSpPr>
        <p:spPr bwMode="auto">
          <a:xfrm>
            <a:off x="1371600" y="381000"/>
            <a:ext cx="6942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/>
                </a:solidFill>
              </a:rPr>
              <a:t>Учиться – всегда пригодится</a:t>
            </a:r>
            <a:r>
              <a:rPr lang="ru-RU" sz="2400" b="1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8195" name="TextBox 28"/>
          <p:cNvSpPr txBox="1">
            <a:spLocks noChangeArrowheads="1"/>
          </p:cNvSpPr>
          <p:nvPr/>
        </p:nvSpPr>
        <p:spPr bwMode="auto">
          <a:xfrm>
            <a:off x="6248400" y="914400"/>
            <a:ext cx="2214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Награды по </a:t>
            </a:r>
          </a:p>
          <a:p>
            <a:pPr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предметам</a:t>
            </a:r>
          </a:p>
        </p:txBody>
      </p:sp>
      <p:pic>
        <p:nvPicPr>
          <p:cNvPr id="8196" name="Picture 6" descr="C:\Users\Снежана\Desktop\DSCN2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0"/>
            <a:ext cx="10890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:\Users\Снежана\Desktop\DSCN2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286000"/>
            <a:ext cx="1228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:\Users\Снежана\Desktop\DSCN2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62200"/>
            <a:ext cx="990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C:\Users\Снежана\Desktop\DSCN2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883794">
            <a:off x="2558257" y="5222081"/>
            <a:ext cx="16002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C:\Users\Снежана\Desktop\P1000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3733800"/>
            <a:ext cx="1895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1" descr="C:\Users\Снежана\Desktop\P10000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63258">
            <a:off x="2375694" y="3447256"/>
            <a:ext cx="18049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C:\Users\Снежана\Desktop\DSCN21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071648">
            <a:off x="2541588" y="4351337"/>
            <a:ext cx="1600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C:\Users\Снежана\Desktop\100_323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62600" y="1828800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47800" y="1600200"/>
            <a:ext cx="2849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/>
                </a:solidFill>
              </a:rPr>
              <a:t>Мои звёздочки</a:t>
            </a:r>
          </a:p>
        </p:txBody>
      </p:sp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09600" y="304800"/>
            <a:ext cx="800969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prstDash val="solid"/>
                </a:ln>
                <a:solidFill>
                  <a:schemeClr val="accent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Классный руководитель -  друг, наставник, «мама»</a:t>
            </a:r>
          </a:p>
        </p:txBody>
      </p:sp>
      <p:sp>
        <p:nvSpPr>
          <p:cNvPr id="9219" name="TextBox 30"/>
          <p:cNvSpPr txBox="1">
            <a:spLocks noChangeArrowheads="1"/>
          </p:cNvSpPr>
          <p:nvPr/>
        </p:nvSpPr>
        <p:spPr bwMode="auto">
          <a:xfrm>
            <a:off x="381000" y="990600"/>
            <a:ext cx="226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Семейные проекты</a:t>
            </a:r>
          </a:p>
        </p:txBody>
      </p:sp>
      <p:sp>
        <p:nvSpPr>
          <p:cNvPr id="9220" name="TextBox 33"/>
          <p:cNvSpPr txBox="1">
            <a:spLocks noChangeArrowheads="1"/>
          </p:cNvSpPr>
          <p:nvPr/>
        </p:nvSpPr>
        <p:spPr bwMode="auto">
          <a:xfrm>
            <a:off x="4114800" y="1295400"/>
            <a:ext cx="248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Пиратская вечеринка</a:t>
            </a:r>
          </a:p>
        </p:txBody>
      </p:sp>
      <p:pic>
        <p:nvPicPr>
          <p:cNvPr id="9221" name="Picture 5" descr="C:\Users\Снежана\Desktop\P100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209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C:\Users\Снежана\Desktop\P100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733800"/>
            <a:ext cx="2057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Users\Снежана\Desktop\P1000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0"/>
            <a:ext cx="17526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Users\Снежана\Desktop\P1000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114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C:\Users\Снежана\Desktop\P10002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838200"/>
            <a:ext cx="1828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E:\ФОТО\пиратская вечеринка\P10000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1828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C:\Users\Снежана\Desktop\DSC0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 descr="C:\Users\Снежана\Desktop\DSC0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C:\Users\Снежана\Desktop\DSC01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62400"/>
            <a:ext cx="34671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C:\Users\Снежана\Desktop\DSC01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685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Users\Снежана\Desktop\DSC0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0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32"/>
          <p:cNvSpPr txBox="1">
            <a:spLocks noChangeArrowheads="1"/>
          </p:cNvSpPr>
          <p:nvPr/>
        </p:nvSpPr>
        <p:spPr bwMode="auto">
          <a:xfrm>
            <a:off x="3657600" y="228600"/>
            <a:ext cx="2040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«День здо</a:t>
            </a:r>
            <a:r>
              <a:rPr lang="ru-RU" b="1" dirty="0" smtClean="0"/>
              <a:t>р</a:t>
            </a:r>
            <a:r>
              <a:rPr lang="ru-RU" dirty="0" smtClean="0"/>
              <a:t>овья»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1242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7" descr="E:\ФОТО\пиратская вечеринка\P100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447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4"/>
          <p:cNvSpPr txBox="1">
            <a:spLocks noChangeArrowheads="1"/>
          </p:cNvSpPr>
          <p:nvPr/>
        </p:nvSpPr>
        <p:spPr bwMode="auto">
          <a:xfrm>
            <a:off x="1371600" y="5334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Классный проект</a:t>
            </a:r>
          </a:p>
          <a:p>
            <a:r>
              <a:rPr lang="ru-RU"/>
              <a:t>  «Живое украшение»</a:t>
            </a:r>
          </a:p>
        </p:txBody>
      </p:sp>
      <p:sp>
        <p:nvSpPr>
          <p:cNvPr id="11269" name="TextBox 17"/>
          <p:cNvSpPr txBox="1">
            <a:spLocks noChangeArrowheads="1"/>
          </p:cNvSpPr>
          <p:nvPr/>
        </p:nvSpPr>
        <p:spPr bwMode="auto">
          <a:xfrm>
            <a:off x="4572000" y="114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Конкурс чтецов ,  посвященный</a:t>
            </a:r>
          </a:p>
          <a:p>
            <a:r>
              <a:rPr lang="ru-RU"/>
              <a:t> творчеству И.А.Крылова.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.3|1.4|1.2|1.3|1.4|1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245</Words>
  <Application>Microsoft Office PowerPoint</Application>
  <PresentationFormat>Экран (4:3)</PresentationFormat>
  <Paragraphs>55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Много разных школ на свете. И куда б ты не пошел Лучше нашей нет конечно Даже среди множеств школ. </vt:lpstr>
      <vt:lpstr> Тема по самообразованию: </vt:lpstr>
      <vt:lpstr>Основные направления моей  педагогической деятельности</vt:lpstr>
      <vt:lpstr>Какими я вижу своих учеников   </vt:lpstr>
      <vt:lpstr>Слайд 6</vt:lpstr>
      <vt:lpstr>Слайд 7</vt:lpstr>
      <vt:lpstr>Слайд 8</vt:lpstr>
      <vt:lpstr>Слайд 9</vt:lpstr>
      <vt:lpstr>План личностного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Снежана</cp:lastModifiedBy>
  <cp:revision>85</cp:revision>
  <cp:lastPrinted>1601-01-01T00:00:00Z</cp:lastPrinted>
  <dcterms:created xsi:type="dcterms:W3CDTF">1601-01-01T00:00:00Z</dcterms:created>
  <dcterms:modified xsi:type="dcterms:W3CDTF">2014-01-29T18:01:19Z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