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AE8CD-7496-4407-B5D3-F79C45C5D339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AA49C-50DC-4445-9324-A2D10B2E7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4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AA49C-50DC-4445-9324-A2D10B2E78B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 dir="d"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 dir="d"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  <p:sndAc>
      <p:stSnd>
        <p:snd r:embed="rId13" name="drumroll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23%20&#1092;&#1077;&#1074;&#1088;&#1072;&#1083;&#1103;%204%20&#1082;&#1083;&#1072;&#1089;&#1089;\Fanfary%20-%20Dlya%20nachala%20prazdnika%20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23%20&#1092;&#1077;&#1074;&#1088;&#1072;&#1083;&#1103;%204%20&#1082;&#1083;&#1072;&#1089;&#1089;\abra_kadabra_abra-kadabra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23%20&#1092;&#1077;&#1074;&#1088;&#1072;&#1083;&#1103;%204%20&#1082;&#1083;&#1072;&#1089;&#1089;\&#1084;&#1091;&#1079;&#1099;&#1082;&#1072;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23%20&#1092;&#1077;&#1074;&#1088;&#1072;&#1083;&#1103;%204%20&#1082;&#1083;&#1072;&#1089;&#1089;\Boyarskij_Pora_poraduemsya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23%20&#1092;&#1077;&#1074;&#1088;&#1072;&#1083;&#1103;%204%20&#1082;&#1083;&#1072;&#1089;&#1089;\&#1084;&#1099;%20&#1096;&#1072;&#1075;&#1072;&#1077;&#1084;%20&#1082;&#1072;&#1082;%20&#1089;&#1086;&#1083;&#1076;&#1072;&#1090;&#1099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23%20&#1092;&#1077;&#1074;&#1088;&#1072;&#1083;&#1103;%204%20&#1082;&#1083;&#1072;&#1089;&#1089;\&#1062;&#1074;&#1077;&#1090;&#1099;_-_&#1075;&#1088;._&#1041;&#1086;&#1075;&#1072;&#1090;&#1099;&#1088;&#1089;&#1082;&#1072;&#1103;_&#1053;&#1072;&#1096;&#1072;_&#1057;&#1080;&#1083;&#1072;_(audiopoisk.com)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23%20&#1092;&#1077;&#1074;&#1088;&#1072;&#1083;&#1103;%204%20&#1082;&#1083;&#1072;&#1089;&#1089;\Dobroe%20utro...%20-%20Makarena!%20Pust'%20tvoj%20den'%20vsegda%20nachinaetsya%20s%20etoj%20pesenki,pod%20kotoruyu%20ty%20zabahaesh'%20AFIGENSKIJ%20UTRENNIJ%20TANEC...))))))))))))))))))))))))))CHMOKI%20CHMOKI!!!%20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23%20&#1092;&#1077;&#1074;&#1088;&#1072;&#1083;&#1103;%204%20&#1082;&#1083;&#1072;&#1089;&#1089;\&#1084;&#1091;&#1079;&#1099;&#1082;&#1072;2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23%20&#1092;&#1077;&#1074;&#1088;&#1072;&#1083;&#1103;%204%20&#1082;&#1083;&#1072;&#1089;&#1089;\&#1087;&#1086;&#1079;&#1076;&#1088;&#1072;&#1074;&#1083;&#1077;&#1085;&#1080;&#1077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solidFill>
                  <a:schemeClr val="tx2"/>
                </a:solidFill>
              </a:rPr>
              <a:t> </a:t>
            </a: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764704"/>
            <a:ext cx="8964488" cy="2232248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7200" b="1" spc="150" dirty="0" smtClean="0">
                <a:ln w="11430"/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7200" b="1" spc="150" dirty="0" smtClean="0">
                <a:ln w="11430"/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Рыцарский турнир</a:t>
            </a:r>
            <a:endParaRPr lang="ru-RU" sz="7200" b="1" spc="150" dirty="0">
              <a:ln w="11430"/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Fanfary - Dlya nachala prazdnika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11560" y="6021288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Администратор\Рабочий стол\ры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400600" cy="4968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sndAc>
      <p:stSnd>
        <p:snd r:embed="rId4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bg1"/>
                </a:solidFill>
              </a:rPr>
              <a:t>©Презентацию подготовила учитель начальных классов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ГБОУ школы №595 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Приморского района 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г. Санкт-Петербурга</a:t>
            </a:r>
            <a:br>
              <a:rPr lang="ru-RU" sz="4400" dirty="0" smtClean="0">
                <a:solidFill>
                  <a:schemeClr val="bg1"/>
                </a:solidFill>
              </a:rPr>
            </a:br>
            <a:r>
              <a:rPr lang="ru-RU" sz="4400" dirty="0" smtClean="0">
                <a:solidFill>
                  <a:schemeClr val="bg1"/>
                </a:solidFill>
              </a:rPr>
              <a:t>Лаврова Ирина Александровна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7935340" y="5638968"/>
            <a:ext cx="682376" cy="62062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93987"/>
      </p:ext>
    </p:extLst>
  </p:cSld>
  <p:clrMapOvr>
    <a:masterClrMapping/>
  </p:clrMapOvr>
  <p:transition spd="slow">
    <p:wipe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>
            <a:prstTxWarp prst="textChevron">
              <a:avLst/>
            </a:prstTxWarp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6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«Стрельба из лука»</a:t>
            </a:r>
            <a:endParaRPr lang="ru-RU" sz="6600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556792"/>
            <a:ext cx="4032448" cy="49685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abra_kadabra_abra-kadabr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55576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4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206028"/>
            <a:ext cx="8229600" cy="1764432"/>
          </a:xfrm>
        </p:spPr>
        <p:txBody>
          <a:bodyPr>
            <a:prstTxWarp prst="textCanDown">
              <a:avLst/>
            </a:prstTxWarp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«Верховая езда»</a:t>
            </a:r>
            <a:endParaRPr lang="ru-RU" sz="5400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988840"/>
            <a:ext cx="6984776" cy="446449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" name="музык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24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512168"/>
          </a:xfrm>
        </p:spPr>
        <p:txBody>
          <a:bodyPr>
            <a:prstTxWarp prst="textDeflate">
              <a:avLst/>
            </a:prstTxWarp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6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«Фехтование»</a:t>
            </a:r>
            <a:endParaRPr lang="ru-RU" sz="6600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844824"/>
            <a:ext cx="4032448" cy="46805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7" name="Boyarskij_Pora_poraduemsy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99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96144"/>
          </a:xfrm>
        </p:spPr>
        <p:txBody>
          <a:bodyPr>
            <a:prstTxWarp prst="textInflateBottom">
              <a:avLst/>
            </a:prstTxWarp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sz="66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Охота</a:t>
            </a:r>
            <a:r>
              <a:rPr lang="ru-RU" sz="66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sz="6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50800" dist="25400" dir="13500000">
                  <a:prstClr val="black">
                    <a:alpha val="7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4013"/>
            <a:ext cx="5832648" cy="46853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7" name="мы шагаем как солдат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8356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1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368152"/>
          </a:xfrm>
        </p:spPr>
        <p:txBody>
          <a:bodyPr>
            <a:prstTxWarp prst="textTriangleInverted">
              <a:avLst/>
            </a:prstTxWarp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600" b="1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«Кулачный бой»</a:t>
            </a:r>
            <a:endParaRPr lang="ru-RU" sz="6600" b="1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5184576" cy="47525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9" name="Цветы_-_гр._Богатырская_Наша_Сила_(audiopoisk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7584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33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prstTxWarp prst="textTriangle">
              <a:avLst/>
            </a:prstTxWarp>
            <a:normAutofit/>
          </a:bodyPr>
          <a:lstStyle/>
          <a:p>
            <a:r>
              <a:rPr lang="en-US" sz="6600" dirty="0" smtClean="0">
                <a:effectLst>
                  <a:innerShdw blurRad="50800" dist="25400" dir="13500000">
                    <a:prstClr val="black">
                      <a:alpha val="70000"/>
                    </a:prstClr>
                  </a:innerShdw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ru-RU" sz="6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0000" endA="300" endPos="50000" dist="29997" dir="5400000" sy="-100000" algn="bl" rotWithShape="0"/>
                </a:effectLst>
              </a:rPr>
              <a:t>«Бал»</a:t>
            </a:r>
            <a:r>
              <a:rPr lang="en-US" sz="6600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endParaRPr lang="ru-RU" sz="6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6" name="Dobroe utro... - Makarena! Pust' tvoj den' vsegda nachinaetsya s etoj pesenki,pod kotoruyu ty zabahaesh' AFIGENSKIJ UTRENNIJ TANEC...))))))))))))))))))))))))))CHMOKI CHMOKI!!! 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6021288"/>
            <a:ext cx="304800" cy="3048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56792"/>
            <a:ext cx="3888432" cy="4857328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zoom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19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рыцарь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4509120"/>
            <a:ext cx="6858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Дорогие мальчики! </a:t>
            </a:r>
          </a:p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         Поздравляем вас с самым мужественным праздником в году! Именно в этот день мы вспоминаем часто такие слова как  отвага, долг, честь и смелость. Мы хотим, чтобы эти слова звучали рядом с вами всегда. Чтобы вы стали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олицетворением этих слов. Мы хотим, чтобы вы стали гордостью нашей школы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музыка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88424" y="4766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  <a:r>
              <a:rPr lang="ru-RU" dirty="0" smtClean="0">
                <a:solidFill>
                  <a:schemeClr val="bg1"/>
                </a:solidFill>
              </a:rPr>
              <a:t> праздником, дорогие наши мальчики!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16824" cy="5400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5" name="поздравл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9553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d"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3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302</TotalTime>
  <Words>102</Words>
  <Application>Microsoft Office PowerPoint</Application>
  <PresentationFormat>Экран (4:3)</PresentationFormat>
  <Paragraphs>13</Paragraphs>
  <Slides>10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 Рыцарский турнир</vt:lpstr>
      <vt:lpstr>«Стрельба из лука»</vt:lpstr>
      <vt:lpstr>«Верховая езда»</vt:lpstr>
      <vt:lpstr>«Фехтование»</vt:lpstr>
      <vt:lpstr>«Охота»</vt:lpstr>
      <vt:lpstr> «Кулачный бой»</vt:lpstr>
      <vt:lpstr> «Бал» </vt:lpstr>
      <vt:lpstr>Презентация PowerPoint</vt:lpstr>
      <vt:lpstr>    C праздником, дорогие наши мальчики!</vt:lpstr>
      <vt:lpstr>©Презентацию подготовила учитель начальных классов ГБОУ школы №595  Приморского района  г. Санкт-Петербурга Лаврова Ирина Александровна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Рыцарский  турнир</dc:title>
  <cp:lastModifiedBy>Леня</cp:lastModifiedBy>
  <cp:revision>44</cp:revision>
  <dcterms:modified xsi:type="dcterms:W3CDTF">2012-06-16T10:02:03Z</dcterms:modified>
</cp:coreProperties>
</file>