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4" r:id="rId2"/>
    <p:sldId id="256" r:id="rId3"/>
    <p:sldId id="263" r:id="rId4"/>
    <p:sldId id="262" r:id="rId5"/>
    <p:sldId id="257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DAEE70-7F6B-4BEC-A190-D9E9A28E4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57EB2F-7743-492A-8AC8-466E327AC86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DAEE70-7F6B-4BEC-A190-D9E9A28E4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Три состояния </a:t>
            </a:r>
            <a:r>
              <a:rPr lang="ru-RU" b="1" dirty="0" smtClean="0">
                <a:solidFill>
                  <a:schemeClr val="tx1"/>
                </a:solidFill>
              </a:rPr>
              <a:t>воды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Учитель : </a:t>
            </a:r>
            <a:r>
              <a:rPr lang="ru-RU" dirty="0" smtClean="0"/>
              <a:t>Волкова Наталия Алексеевна</a:t>
            </a:r>
            <a:endParaRPr lang="ru-RU" dirty="0" smtClean="0"/>
          </a:p>
          <a:p>
            <a:endParaRPr lang="ru-RU" dirty="0"/>
          </a:p>
          <a:p>
            <a:pPr algn="ctr">
              <a:buNone/>
            </a:pPr>
            <a:r>
              <a:rPr lang="ru-RU" dirty="0" smtClean="0"/>
              <a:t>МБОУ СОШ №22</a:t>
            </a:r>
            <a:endParaRPr lang="ru-RU" dirty="0" smtClean="0"/>
          </a:p>
          <a:p>
            <a:pPr algn="ctr"/>
            <a:endParaRPr lang="ru-RU" dirty="0"/>
          </a:p>
          <a:p>
            <a:pPr algn="ctr">
              <a:buNone/>
            </a:pPr>
            <a:r>
              <a:rPr lang="ru-RU" sz="3200" i="1" dirty="0" smtClean="0"/>
              <a:t>Окружающий </a:t>
            </a:r>
            <a:r>
              <a:rPr lang="ru-RU" sz="3200" i="1" dirty="0" smtClean="0"/>
              <a:t>мир</a:t>
            </a:r>
            <a:endParaRPr lang="ru-RU" sz="32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51439603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188640"/>
            <a:ext cx="3744416" cy="6264695"/>
          </a:xfrm>
        </p:spPr>
        <p:txBody>
          <a:bodyPr anchor="ctr"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Мы говорим: она играет;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Она бежит всегда вперёд,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Но никуда не убегает.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В морях и реках обитает,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А часто по небу летает.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А как наскучит ей летать,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На землю падает опят</a:t>
            </a:r>
            <a:r>
              <a:rPr lang="ru-RU" sz="1800" b="0" dirty="0" smtClean="0">
                <a:solidFill>
                  <a:schemeClr val="tx1"/>
                </a:solidFill>
              </a:rPr>
              <a:t>ь</a:t>
            </a:r>
            <a:r>
              <a:rPr lang="ru-RU" sz="1800" b="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1249647943_wpapers_ru_17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4032448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66486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6552" y="0"/>
            <a:ext cx="9865096" cy="6858000"/>
          </a:xfrm>
        </p:spPr>
      </p:pic>
    </p:spTree>
    <p:extLst>
      <p:ext uri="{BB962C8B-B14F-4D97-AF65-F5344CB8AC3E}">
        <p14:creationId xmlns:p14="http://schemas.microsoft.com/office/powerpoint/2010/main" xmlns="" val="60108822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2956175_724f19fc07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4392488" cy="19331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8003232" cy="3975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В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природе вода может находиться в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трёх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различных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состояниях: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вердое (снежинка, лёд)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жидкое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(дождь)</a:t>
            </a:r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газообразное (пар, облако)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Рисунок 5" descr="94730173_35666683_54366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188640"/>
            <a:ext cx="500404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855962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072" y="2492896"/>
            <a:ext cx="3312368" cy="3831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0" dirty="0" smtClean="0">
                <a:solidFill>
                  <a:srgbClr val="29303B"/>
                </a:solidFill>
                <a:effectLst/>
                <a:latin typeface="Georgia"/>
              </a:rPr>
              <a:t>             </a:t>
            </a:r>
            <a:r>
              <a:rPr lang="ru-RU" sz="2400" b="1" i="0" dirty="0" smtClean="0">
                <a:effectLst/>
                <a:latin typeface="Georgia"/>
              </a:rPr>
              <a:t>Вода</a:t>
            </a:r>
            <a:r>
              <a:rPr lang="ru-RU" sz="2400" b="1" i="0" dirty="0" smtClean="0">
                <a:effectLst/>
                <a:latin typeface="Georgia"/>
              </a:rPr>
              <a:t>, находящаяся в газообразном состоянии, называется водяным паром. </a:t>
            </a:r>
            <a:endParaRPr lang="ru-RU" sz="2400" b="1" dirty="0"/>
          </a:p>
        </p:txBody>
      </p:sp>
      <p:pic>
        <p:nvPicPr>
          <p:cNvPr id="6" name="Рисунок 5" descr="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2920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630761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741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12160" cy="73362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4128" y="2132856"/>
            <a:ext cx="2973016" cy="4191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0" dirty="0" smtClean="0">
                <a:solidFill>
                  <a:srgbClr val="29303B"/>
                </a:solidFill>
                <a:effectLst/>
                <a:latin typeface="Georgia"/>
              </a:rPr>
              <a:t>     </a:t>
            </a:r>
            <a:r>
              <a:rPr lang="ru-RU" sz="2400" b="1" i="0" dirty="0" smtClean="0">
                <a:effectLst/>
                <a:latin typeface="Georgia"/>
              </a:rPr>
              <a:t>Лед </a:t>
            </a:r>
            <a:r>
              <a:rPr lang="ru-RU" sz="2400" b="1" i="0" dirty="0" smtClean="0">
                <a:effectLst/>
                <a:latin typeface="Georgia"/>
              </a:rPr>
              <a:t>- твердое </a:t>
            </a:r>
            <a:r>
              <a:rPr lang="ru-RU" sz="2400" b="1" i="0" dirty="0" smtClean="0">
                <a:effectLst/>
                <a:latin typeface="Georgia"/>
              </a:rPr>
              <a:t>   состояние  воды</a:t>
            </a:r>
            <a:r>
              <a:rPr lang="ru-RU" sz="2400" b="1" i="0" dirty="0" smtClean="0">
                <a:effectLst/>
                <a:latin typeface="Georgia"/>
              </a:rPr>
              <a:t>. Толстый слой льда имеет голубоватый цвет.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414994921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Круговоро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64488" cy="6858000"/>
          </a:xfrm>
        </p:spPr>
      </p:pic>
    </p:spTree>
    <p:extLst>
      <p:ext uri="{BB962C8B-B14F-4D97-AF65-F5344CB8AC3E}">
        <p14:creationId xmlns:p14="http://schemas.microsoft.com/office/powerpoint/2010/main" xmlns="" val="209956125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 anchor="t"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СПАСИБО ЗА ВНИМАНИЕ</a:t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pic>
        <p:nvPicPr>
          <p:cNvPr id="6" name="Содержимое 5" descr="post-20539-0-95330600-13258860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169368"/>
            <a:ext cx="5688632" cy="5688632"/>
          </a:xfrm>
        </p:spPr>
      </p:pic>
    </p:spTree>
    <p:extLst>
      <p:ext uri="{BB962C8B-B14F-4D97-AF65-F5344CB8AC3E}">
        <p14:creationId xmlns:p14="http://schemas.microsoft.com/office/powerpoint/2010/main" xmlns="" val="402184155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78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Три состояния воды</vt:lpstr>
      <vt:lpstr>Мы говорим: она играет; Она бежит всегда вперёд, Но никуда не убегает. В морях и реках обитает, А часто по небу летает. А как наскучит ей летать, На землю падает опять.</vt:lpstr>
      <vt:lpstr>Слайд 3</vt:lpstr>
      <vt:lpstr>Слайд 4</vt:lpstr>
      <vt:lpstr>Слайд 5</vt:lpstr>
      <vt:lpstr>Слайд 6</vt:lpstr>
      <vt:lpstr>Слайд 7</vt:lpstr>
      <vt:lpstr>СПАСИБО ЗА ВНИМАНИЕ 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 слыхали о воде? Говорят, она везде! В луже, в море, океане, И в водопроводном кране. Как сосулька, замерзает, В лес туманом заползает. Ледником в горах зовется. Лентой серебристой вьется. Средь высоких стройных елей Рушится потоком селей. На плите у вас кипит, Паром чайника шипит, Растворает сахар в чае. Мы ее не замечаем, Мы привыкли, что вода –  Наша спутница всегда. Без меня вам не умыться, Ни наесться, ни напиться! Смею вам я доложить: Без воды нам не прожить.</dc:title>
  <dc:creator>Бабуля</dc:creator>
  <cp:lastModifiedBy>Windows User</cp:lastModifiedBy>
  <cp:revision>15</cp:revision>
  <dcterms:created xsi:type="dcterms:W3CDTF">2011-10-12T14:11:15Z</dcterms:created>
  <dcterms:modified xsi:type="dcterms:W3CDTF">2015-01-17T17:39:55Z</dcterms:modified>
</cp:coreProperties>
</file>