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2" r:id="rId5"/>
    <p:sldId id="265" r:id="rId6"/>
    <p:sldId id="264" r:id="rId7"/>
    <p:sldId id="266" r:id="rId8"/>
    <p:sldId id="267" r:id="rId9"/>
    <p:sldId id="268" r:id="rId10"/>
    <p:sldId id="269" r:id="rId11"/>
    <p:sldId id="260" r:id="rId12"/>
    <p:sldId id="273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9854" autoAdjust="0"/>
  </p:normalViewPr>
  <p:slideViewPr>
    <p:cSldViewPr>
      <p:cViewPr>
        <p:scale>
          <a:sx n="40" d="100"/>
          <a:sy n="40" d="100"/>
        </p:scale>
        <p:origin x="-1386" y="-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ОБРАЗОВАНИЕ\Школьная доска\ShkolDoska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1844824"/>
            <a:ext cx="6048672" cy="1470025"/>
          </a:xfrm>
        </p:spPr>
        <p:txBody>
          <a:bodyPr/>
          <a:lstStyle>
            <a:lvl1pPr>
              <a:defRPr sz="6600">
                <a:solidFill>
                  <a:schemeClr val="bg1"/>
                </a:solidFill>
                <a:latin typeface="English157C " pitchFamily="2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3886200"/>
            <a:ext cx="6048672" cy="910952"/>
          </a:xfrm>
        </p:spPr>
        <p:txBody>
          <a:bodyPr>
            <a:noAutofit/>
          </a:bodyPr>
          <a:lstStyle>
            <a:lvl1pPr marL="0" indent="0" algn="ctr">
              <a:buNone/>
              <a:defRPr sz="5400">
                <a:solidFill>
                  <a:schemeClr val="bg1">
                    <a:lumMod val="85000"/>
                  </a:schemeClr>
                </a:solidFill>
                <a:latin typeface="English157C 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237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71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K:\ProPowerPoint\Шаблоны\ОБРАЗОВАНИЕ\Школьная доска\ShkolDoskaSlid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151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115888"/>
            <a:ext cx="7354888" cy="649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476375" y="908050"/>
            <a:ext cx="7210425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9" name="TextBox 7"/>
          <p:cNvSpPr txBox="1">
            <a:spLocks noChangeArrowheads="1"/>
          </p:cNvSpPr>
          <p:nvPr/>
        </p:nvSpPr>
        <p:spPr bwMode="auto">
          <a:xfrm>
            <a:off x="-31750" y="6562725"/>
            <a:ext cx="16875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400" smtClean="0">
                <a:solidFill>
                  <a:schemeClr val="bg1"/>
                </a:solidFill>
                <a:latin typeface="Ariston" pitchFamily="66" charset="0"/>
              </a:rPr>
              <a:t>ProPowerPoint.Ru</a:t>
            </a:r>
            <a:endParaRPr lang="ru-RU" sz="1400" smtClean="0">
              <a:solidFill>
                <a:schemeClr val="bg1"/>
              </a:solidFill>
              <a:latin typeface="Ariston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nagold.ru/-&#1082;&#1083;&#1080;&#1087;&#1072;&#1088;&#1090;" TargetMode="External"/><Relationship Id="rId2" Type="http://schemas.openxmlformats.org/officeDocument/2006/relationships/hyperlink" Target="http://propowerpoint.ru/shkolnaya-doska-shablon-powerpoint/-&#1096;&#1072;&#1073;&#1083;&#1086;&#1085;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2708920"/>
            <a:ext cx="6048375" cy="147002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dirty="0" smtClean="0"/>
              <a:t>   Пиши правильно</a:t>
            </a:r>
            <a:br>
              <a:rPr lang="ru-RU" sz="5400" dirty="0" smtClean="0"/>
            </a:br>
            <a:endParaRPr lang="ru-RU" sz="54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250" y="3886200"/>
            <a:ext cx="6048375" cy="911225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11266" name="Picture 2" descr="C:\Users\Людмила\Downloads\a1876deab62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1412776"/>
            <a:ext cx="2448793" cy="316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64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6146" name="Picture 2" descr="C:\Users\Людмила\Downloads\07ed0e33134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2276872"/>
            <a:ext cx="3628175" cy="266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09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hlinkClick r:id="rId2"/>
              </a:rPr>
              <a:t>http://propowerpoint.ru/shkolnaya-doska-shablon-powerpoint</a:t>
            </a:r>
            <a:r>
              <a:rPr lang="ru-RU" dirty="0" smtClean="0">
                <a:hlinkClick r:id="rId2"/>
              </a:rPr>
              <a:t>/-шаблон</a:t>
            </a:r>
            <a:endParaRPr lang="ru-RU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www.lenagold.ru</a:t>
            </a:r>
            <a:r>
              <a:rPr lang="ru-RU" dirty="0" smtClean="0">
                <a:hlinkClick r:id="rId3"/>
              </a:rPr>
              <a:t>/-клипарт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858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:\ProPowerPoint\Шаблоны\ОБРАЗОВАНИЕ\Школьная доска\ShkoldoskaPrint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614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149" name="Picture 5" descr="C:\Users\Людмила\Downloads\arbuz4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1614771"/>
            <a:ext cx="3502132" cy="293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268760" y="1241425"/>
            <a:ext cx="7210425" cy="5616575"/>
          </a:xfrm>
        </p:spPr>
        <p:txBody>
          <a:bodyPr/>
          <a:lstStyle/>
          <a:p>
            <a:endParaRPr lang="ru-RU"/>
          </a:p>
        </p:txBody>
      </p:sp>
      <p:pic>
        <p:nvPicPr>
          <p:cNvPr id="8208" name="Picture 16" descr="C:\Users\Людмила\Downloads\ogur2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2767930"/>
            <a:ext cx="3491880" cy="1597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8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:\ProPowerPoint\Шаблоны\ОБРАЗОВАНИЕ\Школьная доска\ShkoldoskaPrint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614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26" name="Picture 2" descr="C:\Users\Людмила\Downloads\goroh57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2659" y="2129228"/>
            <a:ext cx="2089502" cy="325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54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Людмила\Downloads\kapust4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2060848"/>
            <a:ext cx="2785250" cy="311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31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:\ProPowerPoint\Шаблоны\ОБРАЗОВАНИЕ\Школьная доска\ShkoldoskaPrint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endParaRPr lang="ru-RU" dirty="0"/>
          </a:p>
        </p:txBody>
      </p:sp>
      <p:pic>
        <p:nvPicPr>
          <p:cNvPr id="5122" name="Picture 2" descr="C:\Users\Людмила\Downloads\mork12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2210976"/>
            <a:ext cx="2858565" cy="243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53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Людмила\Downloads\tehno16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7288" y="2564904"/>
            <a:ext cx="4265511" cy="286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83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:\ProPowerPoint\Шаблоны\ОБРАЗОВАНИЕ\Школьная доска\ShkoldoskaPrint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endParaRPr lang="ru-RU" dirty="0"/>
          </a:p>
        </p:txBody>
      </p:sp>
      <p:pic>
        <p:nvPicPr>
          <p:cNvPr id="4098" name="Picture 2" descr="C:\Users\Людмила\Downloads\antenn12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2392178"/>
            <a:ext cx="2592288" cy="326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49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10242" name="Picture 2" descr="C:\Users\Людмила\Downloads\5b2618b6cb2b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1844824"/>
            <a:ext cx="3416051" cy="263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98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kolnayaDoska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ShkolnayaDoska</Template>
  <TotalTime>561</TotalTime>
  <Words>13</Words>
  <Application>Microsoft Office PowerPoint</Application>
  <PresentationFormat>Экран (4:3)</PresentationFormat>
  <Paragraphs>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ShkolnayaDoska</vt:lpstr>
      <vt:lpstr>   Пиши правильно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Пиши правильно</dc:title>
  <dc:creator>Людмила</dc:creator>
  <dc:description>http://propowerpoint.ru - Бесплатные шаблоны для презентаций. Полезные советы и уроки  PowerPoint .</dc:description>
  <cp:lastModifiedBy>Людмила</cp:lastModifiedBy>
  <cp:revision>10</cp:revision>
  <dcterms:created xsi:type="dcterms:W3CDTF">2014-05-23T23:56:59Z</dcterms:created>
  <dcterms:modified xsi:type="dcterms:W3CDTF">2014-05-24T09:35:16Z</dcterms:modified>
</cp:coreProperties>
</file>