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9" r:id="rId3"/>
    <p:sldId id="258" r:id="rId4"/>
    <p:sldId id="260" r:id="rId5"/>
    <p:sldId id="262" r:id="rId6"/>
    <p:sldId id="263" r:id="rId7"/>
    <p:sldId id="261" r:id="rId8"/>
    <p:sldId id="265" r:id="rId9"/>
    <p:sldId id="264" r:id="rId10"/>
    <p:sldId id="271" r:id="rId11"/>
    <p:sldId id="268" r:id="rId12"/>
    <p:sldId id="310" r:id="rId13"/>
    <p:sldId id="270" r:id="rId14"/>
    <p:sldId id="269" r:id="rId15"/>
    <p:sldId id="274" r:id="rId16"/>
    <p:sldId id="272" r:id="rId17"/>
    <p:sldId id="273" r:id="rId18"/>
    <p:sldId id="279" r:id="rId19"/>
    <p:sldId id="278" r:id="rId20"/>
    <p:sldId id="280" r:id="rId21"/>
    <p:sldId id="281" r:id="rId22"/>
    <p:sldId id="283" r:id="rId23"/>
    <p:sldId id="286" r:id="rId24"/>
    <p:sldId id="318" r:id="rId25"/>
    <p:sldId id="297" r:id="rId26"/>
    <p:sldId id="311" r:id="rId27"/>
    <p:sldId id="295" r:id="rId28"/>
    <p:sldId id="314" r:id="rId29"/>
    <p:sldId id="299" r:id="rId30"/>
    <p:sldId id="315" r:id="rId31"/>
    <p:sldId id="316" r:id="rId32"/>
    <p:sldId id="317" r:id="rId33"/>
    <p:sldId id="313" r:id="rId34"/>
    <p:sldId id="301" r:id="rId35"/>
    <p:sldId id="300" r:id="rId36"/>
    <p:sldId id="312" r:id="rId37"/>
    <p:sldId id="303" r:id="rId38"/>
    <p:sldId id="304" r:id="rId39"/>
    <p:sldId id="307" r:id="rId40"/>
    <p:sldId id="306" r:id="rId41"/>
    <p:sldId id="305" r:id="rId42"/>
    <p:sldId id="30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77C0-B752-4780-9861-BFAFF7C9EF07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F928-2D13-48DF-BF41-23FDE47A48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77C0-B752-4780-9861-BFAFF7C9EF07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F928-2D13-48DF-BF41-23FDE47A48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77C0-B752-4780-9861-BFAFF7C9EF07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F928-2D13-48DF-BF41-23FDE47A48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77C0-B752-4780-9861-BFAFF7C9EF07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F928-2D13-48DF-BF41-23FDE47A48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77C0-B752-4780-9861-BFAFF7C9EF07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F928-2D13-48DF-BF41-23FDE47A48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77C0-B752-4780-9861-BFAFF7C9EF07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F928-2D13-48DF-BF41-23FDE47A48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77C0-B752-4780-9861-BFAFF7C9EF07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F928-2D13-48DF-BF41-23FDE47A48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77C0-B752-4780-9861-BFAFF7C9EF07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F928-2D13-48DF-BF41-23FDE47A48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77C0-B752-4780-9861-BFAFF7C9EF07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F928-2D13-48DF-BF41-23FDE47A48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77C0-B752-4780-9861-BFAFF7C9EF07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F928-2D13-48DF-BF41-23FDE47A48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77C0-B752-4780-9861-BFAFF7C9EF07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B5F928-2D13-48DF-BF41-23FDE47A48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DF77C0-B752-4780-9861-BFAFF7C9EF07}" type="datetimeFigureOut">
              <a:rPr lang="ru-RU" smtClean="0"/>
              <a:pPr/>
              <a:t>16.01.2015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5F928-2D13-48DF-BF41-23FDE47A48B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B0F0"/>
                </a:solidFill>
              </a:rPr>
              <a:t>В мире животных</a:t>
            </a:r>
            <a:endParaRPr lang="ru-RU" sz="6600" dirty="0">
              <a:solidFill>
                <a:srgbClr val="00B0F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eniya-slonikha-so-slonenkom-146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303588"/>
            <a:ext cx="8572561" cy="6268684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9782059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8716422" cy="6500858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птицы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чай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ласточ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0"/>
            <a:ext cx="8358246" cy="652414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ин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475" y="500042"/>
            <a:ext cx="8404928" cy="607223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олуб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52"/>
            <a:ext cx="8429684" cy="6500858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ламинг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51282" cy="640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ингв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46637"/>
            <a:ext cx="8429684" cy="6077964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оро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500043"/>
            <a:ext cx="8429684" cy="5824558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млекопитающие</a:t>
            </a:r>
            <a:endParaRPr lang="ru-RU" sz="6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ету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6236991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яте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501122" cy="5895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траус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3547" y="428604"/>
            <a:ext cx="8383295" cy="6134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цапл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357167"/>
            <a:ext cx="8358246" cy="5967434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14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238125"/>
            <a:ext cx="8548687" cy="638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аис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42918"/>
            <a:ext cx="8229600" cy="565752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насекомые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мух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уха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0" y="3438525"/>
            <a:ext cx="3810000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14\Desktop\картинки\жу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11687" cy="6308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рикоз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500042"/>
            <a:ext cx="8673626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06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8429684" cy="56910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k14\Desktop\картинки\К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642919"/>
            <a:ext cx="778674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k14\Desktop\картинки\светляче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66" y="-305634"/>
            <a:ext cx="8840314" cy="7163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ПАУКООБРАЗНЫЕ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у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871543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орпион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0230" y="720216"/>
            <a:ext cx="8122298" cy="5604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арантул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4302" y="165553"/>
            <a:ext cx="8513978" cy="5406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Рыбы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кун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2116" y="346342"/>
            <a:ext cx="8566163" cy="5978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р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4" y="518865"/>
            <a:ext cx="8609906" cy="580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ку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8572"/>
            <a:ext cx="8459312" cy="634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zhiki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07" y="500042"/>
            <a:ext cx="8551806" cy="578647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щу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358246" cy="616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м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8380534" cy="591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215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volchica_s_volchenkom_p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7" y="214290"/>
            <a:ext cx="8801161" cy="64294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obezyany_detenysh_malysh_semya_zabota_1920x12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572560" cy="642941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04854291_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568" y="285727"/>
            <a:ext cx="8728864" cy="628654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zhiraf_i_detenysh_1600x12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8477310" cy="6357982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4f72cfa59780971fb90b1a37fa0233c953e091152807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08" y="714356"/>
            <a:ext cx="8590264" cy="5929354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8</Words>
  <Application>Microsoft Office PowerPoint</Application>
  <PresentationFormat>Экран (4:3)</PresentationFormat>
  <Paragraphs>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В мире животных</vt:lpstr>
      <vt:lpstr>млекопитающие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птицы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насекомые</vt:lpstr>
      <vt:lpstr>Слайд 27</vt:lpstr>
      <vt:lpstr>Слайд 28</vt:lpstr>
      <vt:lpstr>Слайд 29</vt:lpstr>
      <vt:lpstr>Слайд 30</vt:lpstr>
      <vt:lpstr>Слайд 31</vt:lpstr>
      <vt:lpstr>ПАУКООБРАЗНЫЕ</vt:lpstr>
      <vt:lpstr>Слайд 33</vt:lpstr>
      <vt:lpstr>Слайд 34</vt:lpstr>
      <vt:lpstr>Слайд 35</vt:lpstr>
      <vt:lpstr>Рыбы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k14</dc:creator>
  <cp:lastModifiedBy>k14</cp:lastModifiedBy>
  <cp:revision>66</cp:revision>
  <dcterms:created xsi:type="dcterms:W3CDTF">2014-11-27T13:42:17Z</dcterms:created>
  <dcterms:modified xsi:type="dcterms:W3CDTF">2015-01-16T13:28:51Z</dcterms:modified>
</cp:coreProperties>
</file>