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56" r:id="rId3"/>
    <p:sldId id="258" r:id="rId4"/>
    <p:sldId id="259" r:id="rId5"/>
    <p:sldId id="261" r:id="rId6"/>
    <p:sldId id="260" r:id="rId7"/>
    <p:sldId id="262" r:id="rId8"/>
    <p:sldId id="257" r:id="rId9"/>
    <p:sldId id="266" r:id="rId10"/>
    <p:sldId id="267" r:id="rId11"/>
    <p:sldId id="263" r:id="rId12"/>
    <p:sldId id="264" r:id="rId13"/>
    <p:sldId id="272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9BC2-5D67-429E-A89B-9E66E1BE432E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2476-145D-4942-B1BA-9913134232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9BC2-5D67-429E-A89B-9E66E1BE432E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2476-145D-4942-B1BA-991313423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9BC2-5D67-429E-A89B-9E66E1BE432E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2476-145D-4942-B1BA-991313423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9BC2-5D67-429E-A89B-9E66E1BE432E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2476-145D-4942-B1BA-991313423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9BC2-5D67-429E-A89B-9E66E1BE432E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12D2476-145D-4942-B1BA-991313423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9BC2-5D67-429E-A89B-9E66E1BE432E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2476-145D-4942-B1BA-991313423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9BC2-5D67-429E-A89B-9E66E1BE432E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2476-145D-4942-B1BA-991313423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9BC2-5D67-429E-A89B-9E66E1BE432E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2476-145D-4942-B1BA-991313423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9BC2-5D67-429E-A89B-9E66E1BE432E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2476-145D-4942-B1BA-991313423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9BC2-5D67-429E-A89B-9E66E1BE432E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2476-145D-4942-B1BA-991313423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9BC2-5D67-429E-A89B-9E66E1BE432E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2476-145D-4942-B1BA-991313423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449BC2-5D67-429E-A89B-9E66E1BE432E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2D2476-145D-4942-B1BA-991313423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Окружающий мир. 4 класс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3492982"/>
          </a:xfrm>
        </p:spPr>
        <p:txBody>
          <a:bodyPr>
            <a:normAutofit fontScale="925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Тема: « Как нам жить?»</a:t>
            </a:r>
          </a:p>
          <a:p>
            <a:pPr algn="r"/>
            <a:endParaRPr lang="ru-RU" sz="2400" dirty="0" smtClean="0">
              <a:solidFill>
                <a:schemeClr val="bg1"/>
              </a:solidFill>
            </a:endParaRPr>
          </a:p>
          <a:p>
            <a:pPr algn="r"/>
            <a:endParaRPr lang="ru-RU" sz="2400" dirty="0" smtClean="0">
              <a:solidFill>
                <a:schemeClr val="bg1"/>
              </a:solidFill>
            </a:endParaRPr>
          </a:p>
          <a:p>
            <a:pPr algn="r"/>
            <a:endParaRPr lang="ru-RU" sz="2400" dirty="0" smtClean="0">
              <a:solidFill>
                <a:schemeClr val="bg1"/>
              </a:solidFill>
            </a:endParaRPr>
          </a:p>
          <a:p>
            <a:pPr algn="r"/>
            <a:endParaRPr lang="ru-RU" sz="2400" dirty="0" smtClean="0">
              <a:solidFill>
                <a:schemeClr val="bg1"/>
              </a:solidFill>
            </a:endParaRPr>
          </a:p>
          <a:p>
            <a:pPr algn="r"/>
            <a:endParaRPr lang="ru-RU" sz="2400" dirty="0" smtClean="0">
              <a:solidFill>
                <a:schemeClr val="bg1"/>
              </a:solidFill>
            </a:endParaRP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Подготовила Никулина Е.Ф.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Круговорот воды в природе</a:t>
            </a:r>
            <a:endParaRPr lang="ru-RU" dirty="0"/>
          </a:p>
        </p:txBody>
      </p:sp>
      <p:pic>
        <p:nvPicPr>
          <p:cNvPr id="24580" name="Picture 4" descr="Круговорот воды в природе для детей дошкольного возраста - Самые новые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ТИП ХОЗЯЙСТВА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628800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ЭКОЛОГИЧЕСКОЕ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818" y="2928934"/>
            <a:ext cx="8256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ЗАМКНУТЫЙ КРУГОВОРОТ ВЕЩЕСТВ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45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555776" y="404664"/>
            <a:ext cx="388843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ТИП ХОЗЯЙСТВА</a:t>
            </a:r>
            <a:endParaRPr lang="ru-RU" sz="3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292080" y="2348880"/>
            <a:ext cx="2016224" cy="11566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72000" y="2564904"/>
            <a:ext cx="0" cy="15886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123728" y="2348880"/>
            <a:ext cx="1600944" cy="11566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23528" y="3632642"/>
            <a:ext cx="208823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ПРИСВАИВАЮЩЕЕ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27884" y="4293096"/>
            <a:ext cx="208823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ПРОИЗВОДЯЩЕЕ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32240" y="3789040"/>
            <a:ext cx="208823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ЭКОЛОГИЧЕСКОЕ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654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Экологические катастрофы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garsk.info/uploads/posts/2011-06/1309398988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6"/>
            <a:ext cx="9080500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оследствия утечки нефти в Мексиканском заливе - ЛоЛс.ру - Позитивный такой смешарик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8972996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Общество Страница 230 Аргументы и Факты в Белар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080500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итайские предприятия сливают отходы прямо в подземные реки &quot; информационно-аналитический порт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6"/>
            <a:ext cx="9080500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23114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ПРИРОДА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Валерия\Рабочий стол\дель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759348" cy="207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Валерия\Рабочий стол\ре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084215" cy="231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Валерия\Рабочий стол\ле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79050"/>
            <a:ext cx="2975992" cy="223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Валерия\Рабочий стол\п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879050"/>
            <a:ext cx="300039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623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КАК ЖИЛИ ДРЕВНИЕ ЛЮДИ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Валерия\Рабочий стол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712" y="4162424"/>
            <a:ext cx="1549384" cy="204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Валерия\Рабочий стол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82672"/>
            <a:ext cx="4087433" cy="220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Валерия\Рабочий стол\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3370" y="4569091"/>
            <a:ext cx="3190816" cy="209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Валерия\Рабочий стол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419" y="4437112"/>
            <a:ext cx="3240642" cy="22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Валерия\Рабочий стол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1582672"/>
            <a:ext cx="3875827" cy="242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089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256"/>
            <a:ext cx="8183880" cy="85725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ТИП ХОЗЯЙСТВА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" t="13838" r="9234" b="49091"/>
          <a:stretch/>
        </p:blipFill>
        <p:spPr bwMode="auto">
          <a:xfrm>
            <a:off x="785786" y="357166"/>
            <a:ext cx="7786742" cy="37862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72" y="5357826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ПРИСВАИВАЮЩЕЕ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5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рия\Рабочий стол\с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149" y="4546663"/>
            <a:ext cx="3890392" cy="22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Валерия\Рабочий стол\з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9885" y="200100"/>
            <a:ext cx="425501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Валерия\Рабочий стол\з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68869"/>
            <a:ext cx="3888432" cy="212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Валерия\Рабочий стол\з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185" y="2189446"/>
            <a:ext cx="3879839" cy="211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Валерия\Рабочий стол\з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8001" y="4472424"/>
            <a:ext cx="3750423" cy="235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68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00570"/>
            <a:ext cx="8183880" cy="10001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ТИП ХОЗЯЙСТВА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3"/>
          <p:cNvPicPr/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0" t="53329" r="9876" b="9333"/>
          <a:stretch/>
        </p:blipFill>
        <p:spPr bwMode="auto">
          <a:xfrm>
            <a:off x="857225" y="357166"/>
            <a:ext cx="7858180" cy="40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500029" y="5653919"/>
            <a:ext cx="8358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ПРОИЗВОДЯЩИЙ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90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Искусственные экологические системы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Валерия\Рабочий стол\пру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12776"/>
            <a:ext cx="3024336" cy="226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Валерия\Рабочий стол\пол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0543" y="4293096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Валерия\Рабочий стол\ак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5" y="2996953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Валерия\Рабочий стол\огоро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64777"/>
            <a:ext cx="3024335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Валерия\Рабочий стол\сад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5"/>
            <a:ext cx="2808312" cy="238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98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267744" y="692696"/>
            <a:ext cx="4968552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КРУГОВОРОТ ВЕЩЕСТВ</a:t>
            </a:r>
            <a:endParaRPr lang="ru-RU" sz="4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339752" y="2852936"/>
            <a:ext cx="1944216" cy="122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39664" y="2887944"/>
            <a:ext cx="1492576" cy="1189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39552" y="4149080"/>
            <a:ext cx="374441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ЗАМКНУТЫЙ</a:t>
            </a:r>
            <a:endParaRPr lang="ru-RU" sz="2800" dirty="0"/>
          </a:p>
        </p:txBody>
      </p:sp>
      <p:sp>
        <p:nvSpPr>
          <p:cNvPr id="11" name="Овал 10"/>
          <p:cNvSpPr/>
          <p:nvPr/>
        </p:nvSpPr>
        <p:spPr>
          <a:xfrm>
            <a:off x="4860032" y="4190570"/>
            <a:ext cx="374441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НЕЗАМКНУТЫЙ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377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Круговорот веществ в природе</a:t>
            </a:r>
            <a:endParaRPr lang="ru-RU" dirty="0"/>
          </a:p>
        </p:txBody>
      </p:sp>
      <p:pic>
        <p:nvPicPr>
          <p:cNvPr id="23554" name="Picture 2" descr="Живые участники круговорота веществ в природ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333</TotalTime>
  <Words>54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Урок Окружающий мир. 4 класс</vt:lpstr>
      <vt:lpstr>ПРИРОДА</vt:lpstr>
      <vt:lpstr>КАК ЖИЛИ ДРЕВНИЕ ЛЮДИ</vt:lpstr>
      <vt:lpstr>ТИП ХОЗЯЙСТВА</vt:lpstr>
      <vt:lpstr>Слайд 5</vt:lpstr>
      <vt:lpstr>ТИП ХОЗЯЙСТВА</vt:lpstr>
      <vt:lpstr>Искусственные экологические системы</vt:lpstr>
      <vt:lpstr>Слайд 8</vt:lpstr>
      <vt:lpstr>Круговорот веществ в природе</vt:lpstr>
      <vt:lpstr>Круговорот воды в природе</vt:lpstr>
      <vt:lpstr> ТИП ХОЗЯЙСТВА </vt:lpstr>
      <vt:lpstr>Слайд 12</vt:lpstr>
      <vt:lpstr>Экологические катастрофы</vt:lpstr>
      <vt:lpstr>Слайд 14</vt:lpstr>
      <vt:lpstr>Слайд 15</vt:lpstr>
      <vt:lpstr>Слайд 16</vt:lpstr>
      <vt:lpstr>Слайд 17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</dc:title>
  <dc:creator>Валерия</dc:creator>
  <cp:lastModifiedBy>Admin</cp:lastModifiedBy>
  <cp:revision>32</cp:revision>
  <dcterms:created xsi:type="dcterms:W3CDTF">2013-05-23T12:41:29Z</dcterms:created>
  <dcterms:modified xsi:type="dcterms:W3CDTF">2015-01-16T17:07:15Z</dcterms:modified>
</cp:coreProperties>
</file>