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88BA-8B07-4E1C-B79A-4D244A6DC6B6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9BC-952B-47BD-A5ED-7E858FC384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18000">
        <p:split orient="vert"/>
      </p:transition>
    </mc:Choice>
    <mc:Fallback>
      <p:transition spd="slow" advClick="0" advTm="18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88BA-8B07-4E1C-B79A-4D244A6DC6B6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9BC-952B-47BD-A5ED-7E858FC38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18000">
        <p:split orient="vert"/>
      </p:transition>
    </mc:Choice>
    <mc:Fallback>
      <p:transition spd="slow" advClick="0" advTm="18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88BA-8B07-4E1C-B79A-4D244A6DC6B6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9BC-952B-47BD-A5ED-7E858FC38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18000">
        <p:split orient="vert"/>
      </p:transition>
    </mc:Choice>
    <mc:Fallback>
      <p:transition spd="slow" advClick="0" advTm="18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88BA-8B07-4E1C-B79A-4D244A6DC6B6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9BC-952B-47BD-A5ED-7E858FC384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18000">
        <p:split orient="vert"/>
      </p:transition>
    </mc:Choice>
    <mc:Fallback>
      <p:transition spd="slow" advClick="0" advTm="18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88BA-8B07-4E1C-B79A-4D244A6DC6B6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9BC-952B-47BD-A5ED-7E858FC38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18000">
        <p:split orient="vert"/>
      </p:transition>
    </mc:Choice>
    <mc:Fallback>
      <p:transition spd="slow" advClick="0" advTm="18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88BA-8B07-4E1C-B79A-4D244A6DC6B6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9BC-952B-47BD-A5ED-7E858FC384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18000">
        <p:split orient="vert"/>
      </p:transition>
    </mc:Choice>
    <mc:Fallback>
      <p:transition spd="slow" advClick="0" advTm="18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88BA-8B07-4E1C-B79A-4D244A6DC6B6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9BC-952B-47BD-A5ED-7E858FC384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18000">
        <p:split orient="vert"/>
      </p:transition>
    </mc:Choice>
    <mc:Fallback>
      <p:transition spd="slow" advClick="0" advTm="18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88BA-8B07-4E1C-B79A-4D244A6DC6B6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9BC-952B-47BD-A5ED-7E858FC38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18000">
        <p:split orient="vert"/>
      </p:transition>
    </mc:Choice>
    <mc:Fallback>
      <p:transition spd="slow" advClick="0" advTm="18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88BA-8B07-4E1C-B79A-4D244A6DC6B6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9BC-952B-47BD-A5ED-7E858FC38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18000">
        <p:split orient="vert"/>
      </p:transition>
    </mc:Choice>
    <mc:Fallback>
      <p:transition spd="slow" advClick="0" advTm="18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88BA-8B07-4E1C-B79A-4D244A6DC6B6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9BC-952B-47BD-A5ED-7E858FC38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18000">
        <p:split orient="vert"/>
      </p:transition>
    </mc:Choice>
    <mc:Fallback>
      <p:transition spd="slow" advClick="0" advTm="18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88BA-8B07-4E1C-B79A-4D244A6DC6B6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9BC-952B-47BD-A5ED-7E858FC384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18000">
        <p:split orient="vert"/>
      </p:transition>
    </mc:Choice>
    <mc:Fallback>
      <p:transition spd="slow" advClick="0" advTm="18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A0288BA-8B07-4E1C-B79A-4D244A6DC6B6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DD709BC-952B-47BD-A5ED-7E858FC38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 advClick="0" advTm="18000">
        <p:split orient="vert"/>
      </p:transition>
    </mc:Choice>
    <mc:Fallback>
      <p:transition spd="slow" advClick="0" advTm="18000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32040" y="404664"/>
            <a:ext cx="4211960" cy="561662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Собор Александра Невского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Выполнила ученица 4 «Б» класса </a:t>
            </a:r>
            <a:br>
              <a:rPr lang="ru-RU" sz="2000" dirty="0" smtClean="0"/>
            </a:br>
            <a:r>
              <a:rPr lang="ru-RU" sz="2000" dirty="0" smtClean="0"/>
              <a:t>МБОУ СОШ №102</a:t>
            </a:r>
            <a:br>
              <a:rPr lang="ru-RU" sz="2000" dirty="0" smtClean="0"/>
            </a:br>
            <a:r>
              <a:rPr lang="ru-RU" sz="2000" dirty="0" smtClean="0"/>
              <a:t>Тарасова Полина</a:t>
            </a:r>
            <a:br>
              <a:rPr lang="ru-RU" sz="2000" dirty="0" smtClean="0"/>
            </a:br>
            <a:r>
              <a:rPr lang="ru-RU" sz="2000" dirty="0" smtClean="0"/>
              <a:t>учитель: Волкова Н.А.</a:t>
            </a:r>
            <a:br>
              <a:rPr lang="ru-RU" sz="2000" dirty="0" smtClean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88641"/>
            <a:ext cx="4248472" cy="6336704"/>
          </a:xfrm>
        </p:spPr>
      </p:pic>
    </p:spTree>
    <p:extLst>
      <p:ext uri="{BB962C8B-B14F-4D97-AF65-F5344CB8AC3E}">
        <p14:creationId xmlns:p14="http://schemas.microsoft.com/office/powerpoint/2010/main" xmlns="" val="3846282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188640"/>
            <a:ext cx="5076056" cy="64087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260648"/>
            <a:ext cx="3672408" cy="2664296"/>
          </a:xfrm>
        </p:spPr>
        <p:txBody>
          <a:bodyPr>
            <a:noAutofit/>
          </a:bodyPr>
          <a:lstStyle/>
          <a:p>
            <a:r>
              <a:rPr lang="ru-RU" sz="2400" dirty="0" smtClean="0"/>
              <a:t>В </a:t>
            </a:r>
            <a:r>
              <a:rPr lang="ru-RU" sz="2400" dirty="0"/>
              <a:t>1858 году на </a:t>
            </a:r>
            <a:r>
              <a:rPr lang="ru-RU" sz="2400" dirty="0" err="1"/>
              <a:t>Кунавинской</a:t>
            </a:r>
            <a:r>
              <a:rPr lang="ru-RU" sz="2400" dirty="0"/>
              <a:t> слободе в торговом комплексе Нижегородской ярмарки решено было возвести </a:t>
            </a:r>
            <a:r>
              <a:rPr lang="ru-RU" sz="2400" dirty="0" smtClean="0"/>
              <a:t>храм.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239385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60648"/>
            <a:ext cx="4392488" cy="6192688"/>
          </a:xfrm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395536" y="332656"/>
            <a:ext cx="3682752" cy="475252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 </a:t>
            </a:r>
            <a:r>
              <a:rPr lang="ru-RU" sz="2800" dirty="0" smtClean="0"/>
              <a:t>В собрании 24 августа 1858 года купечество, через главнейших представителей своих, выразило желание в предлагаемом храме устроить три престола: первый – во имя святого благоверного князя Александра Невского; второй – во имя святой равноапостольной мироносицы Марии Магдалины , третий – во имя святителя и чудотворца Николая </a:t>
            </a:r>
            <a:r>
              <a:rPr lang="ru-RU" sz="2800" dirty="0" err="1" smtClean="0"/>
              <a:t>Мирликийского</a:t>
            </a:r>
            <a:r>
              <a:rPr lang="ru-RU" sz="2800" dirty="0" smtClean="0"/>
              <a:t> 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289355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187624" y="260648"/>
            <a:ext cx="6480720" cy="4665579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67544" y="4869160"/>
            <a:ext cx="8136904" cy="17281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Внутренние работы по отделке храма были завершены в 1880 году . Высота иконостаса собора составила 23 метра- это примерно высота восьмиэтажного дома ! В храме были размещены иконы из ликвидированного после пожара </a:t>
            </a:r>
            <a:r>
              <a:rPr lang="ru-RU" dirty="0" err="1"/>
              <a:t>Макарьевского</a:t>
            </a:r>
            <a:r>
              <a:rPr lang="ru-RU" dirty="0"/>
              <a:t> монастыря . Среди святынь , хранившихся в соборе , были Чудотворная икона Богоматери и Животворящий Крест </a:t>
            </a:r>
            <a:r>
              <a:rPr lang="ru-RU" dirty="0" smtClean="0"/>
              <a:t>Господень.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28368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16832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ru-RU" sz="1800" dirty="0" smtClean="0">
                <a:effectLst/>
              </a:rPr>
              <a:t>         В </a:t>
            </a:r>
            <a:r>
              <a:rPr lang="ru-RU" sz="1800" dirty="0">
                <a:effectLst/>
              </a:rPr>
              <a:t>период революционных потрясений храм пережил череду гонений и осквернения. К этому времени собор св. </a:t>
            </a:r>
            <a:r>
              <a:rPr lang="ru-RU" sz="1800" dirty="0" err="1" smtClean="0">
                <a:effectLst/>
              </a:rPr>
              <a:t>бл</a:t>
            </a:r>
            <a:r>
              <a:rPr lang="ru-RU" sz="1800" dirty="0" smtClean="0">
                <a:effectLst/>
              </a:rPr>
              <a:t>. </a:t>
            </a:r>
            <a:r>
              <a:rPr lang="ru-RU" sz="1800" dirty="0">
                <a:effectLst/>
              </a:rPr>
              <a:t>Князя Александра Невского стал очень популярным не только среди купечества, но и среди простого народа. В храме находилась чудотворная икона Божией Матери и Животворящий Крест Господень, к которым прибегали многие страждущие. 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033464"/>
            <a:ext cx="9144000" cy="4824536"/>
          </a:xfrm>
        </p:spPr>
      </p:pic>
    </p:spTree>
    <p:extLst>
      <p:ext uri="{BB962C8B-B14F-4D97-AF65-F5344CB8AC3E}">
        <p14:creationId xmlns:p14="http://schemas.microsoft.com/office/powerpoint/2010/main" xmlns="" val="15649843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764704"/>
            <a:ext cx="3260802" cy="4894262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332656"/>
            <a:ext cx="3394720" cy="6048671"/>
          </a:xfrm>
        </p:spPr>
        <p:txBody>
          <a:bodyPr/>
          <a:lstStyle/>
          <a:p>
            <a:r>
              <a:rPr lang="ru-RU" sz="2000" dirty="0"/>
              <a:t>В конце года ценности были изъяты, а зимой 1930 года по решению руководства Волжской флотилии иконостасы и все деревянные украшения собора пустили на дрова для обогрева местных домов. Прихожанам удалось спасти лишь несколько икон, в том числе икону Божией Матери и Животворящий Крест, которые до последнего времени находились в </a:t>
            </a:r>
            <a:r>
              <a:rPr lang="ru-RU" sz="2000" dirty="0" err="1"/>
              <a:t>Высоковской</a:t>
            </a:r>
            <a:r>
              <a:rPr lang="ru-RU" sz="2000" dirty="0"/>
              <a:t> церкви.</a:t>
            </a:r>
            <a:r>
              <a:rPr lang="ru-RU" dirty="0"/>
              <a:t/>
            </a:r>
            <a:br>
              <a:rPr lang="ru-RU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250710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ru-RU" sz="2000" dirty="0" smtClean="0"/>
              <a:t>В настоящее время в собор могут ходить все.  Он очень красивый и днём , и ночью!</a:t>
            </a:r>
            <a:endParaRPr lang="ru-RU" sz="20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700808"/>
            <a:ext cx="4032448" cy="4567443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1700808"/>
            <a:ext cx="4571999" cy="4525436"/>
          </a:xfrm>
        </p:spPr>
      </p:pic>
    </p:spTree>
    <p:extLst>
      <p:ext uri="{BB962C8B-B14F-4D97-AF65-F5344CB8AC3E}">
        <p14:creationId xmlns:p14="http://schemas.microsoft.com/office/powerpoint/2010/main" xmlns="" val="3228169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248</TotalTime>
  <Words>252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Собор Александра Невского   Выполнила ученица 4 «Б» класса  МБОУ СОШ №102 Тарасова Полина учитель: Волкова Н.А. </vt:lpstr>
      <vt:lpstr>Слайд 2</vt:lpstr>
      <vt:lpstr>Слайд 3</vt:lpstr>
      <vt:lpstr>Слайд 4</vt:lpstr>
      <vt:lpstr>         В период революционных потрясений храм пережил череду гонений и осквернения. К этому времени собор св. бл. Князя Александра Невского стал очень популярным не только среди купечества, но и среди простого народа. В храме находилась чудотворная икона Божией Матери и Животворящий Крест Господень, к которым прибегали многие страждущие. </vt:lpstr>
      <vt:lpstr>Слайд 6</vt:lpstr>
      <vt:lpstr>В настоящее время в собор могут ходить все.  Он очень красивый и днём , и ночью!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Собор Александра Невского</dc:title>
  <dc:creator>User</dc:creator>
  <cp:lastModifiedBy>Windows User</cp:lastModifiedBy>
  <cp:revision>30</cp:revision>
  <dcterms:created xsi:type="dcterms:W3CDTF">2014-01-11T22:58:36Z</dcterms:created>
  <dcterms:modified xsi:type="dcterms:W3CDTF">2015-01-18T10:31:14Z</dcterms:modified>
</cp:coreProperties>
</file>