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6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1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350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91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87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5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8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2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4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1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4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8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7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C0B6-4228-4DC0-8274-75C67684599F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9A1130-0694-401B-ABD9-C9C0CADA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0"/>
            <a:ext cx="8596668" cy="23622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Появление и развитие</a:t>
            </a:r>
            <a:br>
              <a:rPr lang="ru-RU" sz="6000" dirty="0" smtClean="0"/>
            </a:br>
            <a:r>
              <a:rPr lang="ru-RU" sz="6000" dirty="0" smtClean="0"/>
              <a:t>жизни на Земле.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74333"/>
            <a:ext cx="8596668" cy="4326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Главное </a:t>
            </a:r>
            <a:r>
              <a:rPr lang="ru-RU" sz="3200" dirty="0" smtClean="0"/>
              <a:t>отличие Земли от других планет в том ,что на ней есть жизнь. Существуют разные взгляды на происхождение жизни.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3728720"/>
            <a:ext cx="4104640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1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1"/>
            <a:ext cx="8596668" cy="172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Жизнь </a:t>
            </a:r>
            <a:r>
              <a:rPr lang="ru-RU" sz="3200" dirty="0" smtClean="0"/>
              <a:t>возникла в воде. Первые живые организмы были очень малы и похожи на бактерии.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2275840"/>
            <a:ext cx="8148320" cy="43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35281"/>
            <a:ext cx="8596668" cy="1442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  Затем </a:t>
            </a:r>
            <a:r>
              <a:rPr lang="ru-RU" sz="3200" dirty="0" smtClean="0"/>
              <a:t>в воде появились более крупные обитатели-водоросли, медузы, кораллы, моллюски.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1880028"/>
            <a:ext cx="2560320" cy="165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1" y="1836499"/>
            <a:ext cx="2560320" cy="1701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3878659"/>
            <a:ext cx="2560320" cy="1701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1" y="3905503"/>
            <a:ext cx="2560320" cy="1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814" y="189548"/>
            <a:ext cx="8596668" cy="1710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В </a:t>
            </a:r>
            <a:r>
              <a:rPr lang="ru-RU" sz="3200" dirty="0" smtClean="0"/>
              <a:t>морях стали жить рыбы, а на суше появились первые растения.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8" y="1615439"/>
            <a:ext cx="3761509" cy="25501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6" y="1615439"/>
            <a:ext cx="47582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374" y="189549"/>
            <a:ext cx="8596668" cy="3071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Организмы усложнялись и расселялись по суше. Животные научились дышать воздухом.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" y="2157730"/>
            <a:ext cx="5080000" cy="4229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74" y="2157730"/>
            <a:ext cx="516128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7052" y="243840"/>
            <a:ext cx="8915400" cy="223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 В болотистых лесах появились земноводные предки лягушек ,жаб, тритонов.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0" y="1778000"/>
            <a:ext cx="8128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532" y="134619"/>
            <a:ext cx="8915400" cy="2966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Когда на Земле стало очень влажно и жарко, сушу покрыла пышная растительность. Появились рептилии-динозавры, огромные ящеры. Некоторые достигали в длину 20-25 метров и </a:t>
            </a:r>
            <a:r>
              <a:rPr lang="ru-RU" sz="2400" dirty="0" smtClean="0"/>
              <a:t>весили </a:t>
            </a:r>
            <a:r>
              <a:rPr lang="ru-RU" sz="2400" dirty="0" smtClean="0"/>
              <a:t>40-50 тонн. А головной мозг этих великанов был с грецкий орех.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38" y="2618740"/>
            <a:ext cx="3217704" cy="2214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72" y="4028440"/>
            <a:ext cx="3217704" cy="223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2" y="2009139"/>
            <a:ext cx="3217704" cy="218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26" y="4394199"/>
            <a:ext cx="3217704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внимание!!!!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40" y="1930400"/>
            <a:ext cx="4851451" cy="4500000"/>
          </a:xfrm>
        </p:spPr>
      </p:pic>
    </p:spTree>
    <p:extLst>
      <p:ext uri="{BB962C8B-B14F-4D97-AF65-F5344CB8AC3E}">
        <p14:creationId xmlns:p14="http://schemas.microsoft.com/office/powerpoint/2010/main" val="13009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144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Появление и развитие жизни на Земле.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Появление и развитие жизни на земле.</dc:title>
  <dc:creator>HP</dc:creator>
  <cp:lastModifiedBy>HP</cp:lastModifiedBy>
  <cp:revision>18</cp:revision>
  <dcterms:created xsi:type="dcterms:W3CDTF">2015-01-17T16:49:47Z</dcterms:created>
  <dcterms:modified xsi:type="dcterms:W3CDTF">2015-01-18T12:30:44Z</dcterms:modified>
</cp:coreProperties>
</file>