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8E09F-8199-43A8-BB9C-BFBC0FF852F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7EEA8-3FE1-4F9B-9FAE-19CE1101C2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B3CF9-AD62-4B8B-9F87-0D315A0CAE92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8d9c5cf986b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5850" y="2697163"/>
            <a:ext cx="18923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-конечная звезда 2"/>
          <p:cNvSpPr/>
          <p:nvPr/>
        </p:nvSpPr>
        <p:spPr>
          <a:xfrm>
            <a:off x="1979613" y="1412875"/>
            <a:ext cx="1439862" cy="1439863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4-конечная звезда 3"/>
          <p:cNvSpPr/>
          <p:nvPr/>
        </p:nvSpPr>
        <p:spPr>
          <a:xfrm>
            <a:off x="3708400" y="333375"/>
            <a:ext cx="1584325" cy="136683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7235825" y="2636838"/>
            <a:ext cx="1439863" cy="1439862"/>
          </a:xfrm>
          <a:prstGeom prst="star4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95288" y="2636838"/>
            <a:ext cx="1439862" cy="1439862"/>
          </a:xfrm>
          <a:prstGeom prst="star4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3924300" y="5084763"/>
            <a:ext cx="1439863" cy="1439862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5651500" y="1268413"/>
            <a:ext cx="1441450" cy="1439862"/>
          </a:xfrm>
          <a:prstGeom prst="star4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1979613" y="4149725"/>
            <a:ext cx="1439862" cy="1439863"/>
          </a:xfrm>
          <a:prstGeom prst="star4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5651500" y="3933825"/>
            <a:ext cx="1441450" cy="1439863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" name="Рисунок 10" descr="88d9c5cf986b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692150"/>
            <a:ext cx="18923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88d9c5cf986b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2924175"/>
            <a:ext cx="18923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88d9c5cf986b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765175"/>
            <a:ext cx="1893887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88d9c5cf986b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2708275"/>
            <a:ext cx="18923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1216905170_capture6_copy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6375" y="5516563"/>
            <a:ext cx="1508125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1216905170_capture6_copy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4854322">
            <a:off x="6654800" y="5210176"/>
            <a:ext cx="1508125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25" descr="1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1E1915"/>
              </a:clrFrom>
              <a:clrTo>
                <a:srgbClr val="1E1915">
                  <a:alpha val="0"/>
                </a:srgbClr>
              </a:clrTo>
            </a:clrChange>
          </a:blip>
          <a:srcRect l="5345"/>
          <a:stretch>
            <a:fillRect/>
          </a:stretch>
        </p:blipFill>
        <p:spPr bwMode="auto">
          <a:xfrm rot="-1818801">
            <a:off x="6842125" y="3262313"/>
            <a:ext cx="1619250" cy="314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Группа 21"/>
          <p:cNvGrpSpPr>
            <a:grpSpLocks/>
          </p:cNvGrpSpPr>
          <p:nvPr/>
        </p:nvGrpSpPr>
        <p:grpSpPr bwMode="auto">
          <a:xfrm>
            <a:off x="468313" y="981075"/>
            <a:ext cx="7981950" cy="3173413"/>
            <a:chOff x="395536" y="1090279"/>
            <a:chExt cx="7981935" cy="3173786"/>
          </a:xfrm>
        </p:grpSpPr>
        <p:pic>
          <p:nvPicPr>
            <p:cNvPr id="3091" name="Рисунок 22" descr="1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1E1915"/>
                </a:clrFrom>
                <a:clrTo>
                  <a:srgbClr val="1E1915">
                    <a:alpha val="0"/>
                  </a:srgbClr>
                </a:clrTo>
              </a:clrChange>
            </a:blip>
            <a:srcRect l="5345"/>
            <a:stretch>
              <a:fillRect/>
            </a:stretch>
          </p:blipFill>
          <p:spPr bwMode="auto">
            <a:xfrm rot="-554158">
              <a:off x="6758221" y="1090279"/>
              <a:ext cx="1619250" cy="3146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2" name="TextBox 23"/>
            <p:cNvSpPr txBox="1">
              <a:spLocks noChangeArrowheads="1"/>
            </p:cNvSpPr>
            <p:nvPr/>
          </p:nvSpPr>
          <p:spPr bwMode="auto">
            <a:xfrm>
              <a:off x="395536" y="1124744"/>
              <a:ext cx="6408712" cy="313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600" b="1">
                  <a:solidFill>
                    <a:srgbClr val="006600"/>
                  </a:solidFill>
                </a:rPr>
                <a:t>Ребята, берегите зрение!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4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000"/>
                            </p:stCondLst>
                            <p:childTnLst>
                              <p:par>
                                <p:cTn id="5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2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4000"/>
                            </p:stCondLst>
                            <p:childTnLst>
                              <p:par>
                                <p:cTn id="6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8000"/>
                            </p:stCondLst>
                            <p:childTnLst>
                              <p:par>
                                <p:cTn id="7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2000"/>
                            </p:stCondLst>
                            <p:childTnLst>
                              <p:par>
                                <p:cTn id="80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4000"/>
                            </p:stCondLst>
                            <p:childTnLst>
                              <p:par>
                                <p:cTn id="8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0"/>
                            </p:stCondLst>
                            <p:childTnLst>
                              <p:par>
                                <p:cTn id="89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6000"/>
                            </p:stCondLst>
                            <p:childTnLst>
                              <p:par>
                                <p:cTn id="95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7000"/>
                            </p:stCondLst>
                            <p:childTnLst>
                              <p:par>
                                <p:cTn id="10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8000"/>
                            </p:stCondLst>
                            <p:childTnLst>
                              <p:par>
                                <p:cTn id="107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9000"/>
                            </p:stCondLst>
                            <p:childTnLst>
                              <p:par>
                                <p:cTn id="113" presetID="55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19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5" presetID="55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L 0.75608 -1.04838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" y="-5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60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8000"/>
                            </p:stCondLst>
                            <p:childTnLst>
                              <p:par>
                                <p:cTn id="142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-0.74392 -1.058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" y="-5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2000"/>
                            </p:stCondLst>
                            <p:childTnLst>
                              <p:par>
                                <p:cTn id="149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4000"/>
                            </p:stCondLst>
                            <p:childTnLst>
                              <p:par>
                                <p:cTn id="15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5000"/>
                            </p:stCondLst>
                            <p:childTnLst>
                              <p:par>
                                <p:cTn id="1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7000"/>
                            </p:stCondLst>
                            <p:childTnLst>
                              <p:par>
                                <p:cTn id="162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9000"/>
                            </p:stCondLst>
                            <p:childTnLst>
                              <p:par>
                                <p:cTn id="165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60000"/>
                            </p:stCondLst>
                            <p:childTnLst>
                              <p:par>
                                <p:cTn id="1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62000"/>
                            </p:stCondLst>
                            <p:childTnLst>
                              <p:par>
                                <p:cTn id="17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64000"/>
                            </p:stCondLst>
                            <p:childTnLst>
                              <p:par>
                                <p:cTn id="17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65000"/>
                            </p:stCondLst>
                            <p:childTnLst>
                              <p:par>
                                <p:cTn id="1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67000"/>
                            </p:stCondLst>
                            <p:childTnLst>
                              <p:par>
                                <p:cTn id="188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9000"/>
                            </p:stCondLst>
                            <p:childTnLst>
                              <p:par>
                                <p:cTn id="19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700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72000"/>
                            </p:stCondLst>
                            <p:childTnLst>
                              <p:par>
                                <p:cTn id="201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C 0.06892 0 0.125 0.07477 0.125 0.16667 C 0.125 0.25856 0.06892 0.33333 1.66667E-6 0.33333 C -0.06893 0.33333 -0.125 0.25856 -0.125 0.16667 C -0.125 0.07477 -0.06893 0 1.66667E-6 0 Z " pathEditMode="relative" rAng="0" ptsTypes="fffff">
                                      <p:cBhvr>
                                        <p:cTn id="20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74000"/>
                            </p:stCondLst>
                            <p:childTnLst>
                              <p:par>
                                <p:cTn id="20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75000"/>
                            </p:stCondLst>
                            <p:childTnLst>
                              <p:par>
                                <p:cTn id="2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77000"/>
                            </p:stCondLst>
                            <p:childTnLst>
                              <p:par>
                                <p:cTn id="214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-1.03143 -1.20949 " pathEditMode="relative" rAng="0" ptsTypes="AA">
                                      <p:cBhvr>
                                        <p:cTn id="215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" y="-6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82000"/>
                            </p:stCondLst>
                            <p:childTnLst>
                              <p:par>
                                <p:cTn id="2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PresentationFormat>Экран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огпапгн</dc:creator>
  <cp:lastModifiedBy>огпапгн</cp:lastModifiedBy>
  <cp:revision>1</cp:revision>
  <dcterms:created xsi:type="dcterms:W3CDTF">2014-02-01T20:27:53Z</dcterms:created>
  <dcterms:modified xsi:type="dcterms:W3CDTF">2014-02-01T20:28:44Z</dcterms:modified>
</cp:coreProperties>
</file>