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24DEC2F-078C-4322-A3B1-A776A3F6BF0B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34E3A76-F410-41C3-BC97-8F94DF86BB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0655" y="1700808"/>
            <a:ext cx="6293839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r>
              <a:rPr lang="ru-RU" sz="54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гры словами</a:t>
            </a:r>
          </a:p>
          <a:p>
            <a:pPr algn="ctr"/>
            <a:r>
              <a:rPr lang="ru-RU" sz="54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И со словами</a:t>
            </a:r>
            <a:endParaRPr lang="ru-RU" sz="5400" b="1" cap="all" spc="0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65313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Интеллектуальная игра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русскому языку для 2 класса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854" y="692696"/>
            <a:ext cx="741682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«Отгадай пословицу»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Свет, тьма.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Погибай, выручай.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Встречают, провожают.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Кормит, портит.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Отмерь, отрежь.</a:t>
            </a:r>
          </a:p>
        </p:txBody>
      </p:sp>
    </p:spTree>
    <p:extLst>
      <p:ext uri="{BB962C8B-B14F-4D97-AF65-F5344CB8AC3E}">
        <p14:creationId xmlns:p14="http://schemas.microsoft.com/office/powerpoint/2010/main" val="6213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4868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«Анаграммы»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1" y="3176749"/>
            <a:ext cx="2664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Сосна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314096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асос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8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48680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«Фразеологизмы»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Волк, лиса, заяц, бык, уж, индюк, рыба, свинья, осёл, курица, сорока, ёж.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764704"/>
            <a:ext cx="7488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«Эрудит»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завут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низнайка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хажу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вшколу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маём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партфеле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есть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корондашы,титради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книги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ручьки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яочен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люблю учиться.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692696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«Знаки препинания»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Пальцев у него двадцать пять на каждой руке десять на ногах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2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9747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2564904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54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3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76672"/>
            <a:ext cx="70567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Всему название дано-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зверю, и предмету,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Вещей вокруг полным-полно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безымянных нету!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все, что может видеть глаз,-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Над нами и под нами-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все, что в памяти у нас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Означено…словами.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Язык- и стар, и вечно нов!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это так прекрасно-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огромном море-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Море слов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Купаться ежечасно!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1484784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«Нам дан во владение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самый богатый, меткий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и поистине волшебный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русский язык»</a:t>
            </a: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К. Паустовский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980728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Правила командной работы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1.Работать дружно, все вместе;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2.Выслушивать мнение своего товарища;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3.Не обижать товарища, если он сделал ошибку;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4.Уважать соперников;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5.Не терять присутствия духа , если ваша команда проигрывает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20688"/>
            <a:ext cx="828092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«Один звук , марш!»</a:t>
            </a:r>
          </a:p>
          <a:p>
            <a:endParaRPr lang="ru-RU" sz="1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0" dirty="0" smtClean="0">
                <a:latin typeface="Times New Roman" pitchFamily="18" charset="0"/>
                <a:cs typeface="Times New Roman" pitchFamily="18" charset="0"/>
              </a:rPr>
              <a:t>            Гость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84695"/>
            <a:ext cx="49511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>
                <a:latin typeface="Times New Roman" pitchFamily="18" charset="0"/>
                <a:cs typeface="Times New Roman" pitchFamily="18" charset="0"/>
              </a:rPr>
              <a:t>Горсть-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5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764704"/>
            <a:ext cx="6408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«Наборщик»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206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«Алфавит»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Айва, город, ель, зонт, корова, кот, окно, пенал, стул, ухо, хлеб, часы, щука, экран, якорь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3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76470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«Ударяй-ка»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Иголка ходит вверх и вниз,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Вот листья появились.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Сосет Алёнушка ирис,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вышивает ирис.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4868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«Найди слова»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636912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кал где-то рыскал, волки выли на луну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7261" y="263980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8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123</TotalTime>
  <Words>332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  </vt:lpstr>
      <vt:lpstr>  </vt:lpstr>
      <vt:lpstr> </vt:lpstr>
      <vt:lpstr> 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12</cp:revision>
  <dcterms:created xsi:type="dcterms:W3CDTF">2014-04-16T16:47:47Z</dcterms:created>
  <dcterms:modified xsi:type="dcterms:W3CDTF">2014-04-16T18:55:25Z</dcterms:modified>
</cp:coreProperties>
</file>