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2" r:id="rId5"/>
    <p:sldId id="260" r:id="rId6"/>
    <p:sldId id="265" r:id="rId7"/>
    <p:sldId id="261" r:id="rId8"/>
    <p:sldId id="263" r:id="rId9"/>
    <p:sldId id="264" r:id="rId10"/>
    <p:sldId id="266" r:id="rId11"/>
    <p:sldId id="257" r:id="rId12"/>
    <p:sldId id="25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89" d="100"/>
          <a:sy n="89" d="100"/>
        </p:scale>
        <p:origin x="-1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  <a:endParaRPr lang="en-US" altLang="ru-RU" noProof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  <a:endParaRPr lang="en-US" altLang="ru-RU" noProof="0" smtClean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CE88663-5AFF-4ADC-8F4E-C13F215C3BAD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6B62CD-5838-423C-9A5E-3DA57FB0C12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48292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B8881-3F4E-49B5-A5A5-45719D32182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602389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94E6-8D8E-44B5-BB3C-6F05A421E6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01.06.2014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E995E-4E42-41E8-9473-83465AAD215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366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94E6-8D8E-44B5-BB3C-6F05A421E6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01.06.2014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E995E-4E42-41E8-9473-83465AAD215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747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94E6-8D8E-44B5-BB3C-6F05A421E6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01.06.2014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E995E-4E42-41E8-9473-83465AAD215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824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94E6-8D8E-44B5-BB3C-6F05A421E6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01.06.2014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E995E-4E42-41E8-9473-83465AAD215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998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94E6-8D8E-44B5-BB3C-6F05A421E6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01.06.2014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E995E-4E42-41E8-9473-83465AAD215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263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94E6-8D8E-44B5-BB3C-6F05A421E6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01.06.2014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E995E-4E42-41E8-9473-83465AAD215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3317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94E6-8D8E-44B5-BB3C-6F05A421E6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01.06.2014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E995E-4E42-41E8-9473-83465AAD215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6794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94E6-8D8E-44B5-BB3C-6F05A421E6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01.06.2014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E995E-4E42-41E8-9473-83465AAD215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450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3FF56-7E94-477B-A7CD-8E01E1EF3F1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1304543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94E6-8D8E-44B5-BB3C-6F05A421E6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01.06.2014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E995E-4E42-41E8-9473-83465AAD215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9524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94E6-8D8E-44B5-BB3C-6F05A421E6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01.06.2014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E995E-4E42-41E8-9473-83465AAD215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9119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94E6-8D8E-44B5-BB3C-6F05A421E6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01.06.2014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E995E-4E42-41E8-9473-83465AAD215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038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BD0BF1-C67C-47BA-BC37-0AD20E03503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713774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31E6D-2CB6-4F00-A768-26CD4E9DE45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574719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CE745-E9F2-4A7F-B7E7-40FB9DA2B75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793342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96D08-A993-4ED4-B5EA-067515B83E4D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109774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CE364-6C43-461D-9A55-E99B12119F3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6644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69B08E-BAFE-4526-93C5-4C0D630CE86D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64034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1776A-93D5-4921-955A-A31EE75A85A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62627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7FF72B6-093D-4EBA-8F91-1FBE80BA3208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29694E6-8D8E-44B5-BB3C-6F05A421E66B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01.06.2014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E0E995E-4E42-41E8-9473-83465AAD215C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020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r>
              <a:rPr lang="ru-RU" altLang="ru-RU" dirty="0" smtClean="0"/>
              <a:t>Русский язык 3 класс</a:t>
            </a:r>
            <a:br>
              <a:rPr lang="ru-RU" altLang="ru-RU" dirty="0" smtClean="0"/>
            </a:br>
            <a:r>
              <a:rPr lang="ru-RU" altLang="ru-RU" dirty="0" smtClean="0"/>
              <a:t>УМК «Гармония»</a:t>
            </a:r>
            <a:endParaRPr lang="ru-RU" altLang="ru-RU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5656" y="1844824"/>
            <a:ext cx="6400800" cy="1752600"/>
          </a:xfrm>
        </p:spPr>
        <p:txBody>
          <a:bodyPr/>
          <a:lstStyle/>
          <a:p>
            <a:r>
              <a:rPr lang="ru-RU" altLang="ru-RU" b="1" dirty="0" smtClean="0">
                <a:solidFill>
                  <a:srgbClr val="FF0000"/>
                </a:solidFill>
              </a:rPr>
              <a:t>Закрепление пройденного</a:t>
            </a:r>
            <a:endParaRPr lang="ru-RU" altLang="ru-RU" b="1" dirty="0">
              <a:solidFill>
                <a:srgbClr val="FF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16016" y="3717032"/>
            <a:ext cx="38519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prstClr val="black"/>
                </a:solidFill>
                <a:latin typeface="Calibri"/>
              </a:rPr>
              <a:t>Учитель начальных классов</a:t>
            </a: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prstClr val="black"/>
                </a:solidFill>
                <a:latin typeface="Calibri"/>
              </a:rPr>
              <a:t>МБОУ СОШ №14 г. Балей</a:t>
            </a: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prstClr val="black"/>
                </a:solidFill>
                <a:latin typeface="Calibri"/>
              </a:rPr>
              <a:t>Забайкальский край</a:t>
            </a: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prstClr val="black"/>
                </a:solidFill>
                <a:latin typeface="Calibri"/>
              </a:rPr>
              <a:t>Чередниченко Валентина Ивановна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708920"/>
            <a:ext cx="2592288" cy="35030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Прочитай. Спиши предложения, вставь пропущенные буквы. Объясни их написание устно.</a:t>
            </a:r>
            <a:endParaRPr lang="ru-RU" altLang="ru-RU" b="1" dirty="0">
              <a:solidFill>
                <a:srgbClr val="FF00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0" indent="0" hangingPunct="0">
              <a:spcBef>
                <a:spcPts val="300"/>
              </a:spcBef>
              <a:spcAft>
                <a:spcPts val="0"/>
              </a:spcAft>
              <a:buNone/>
              <a:tabLst>
                <a:tab pos="228600" algn="l"/>
              </a:tabLst>
            </a:pPr>
            <a:r>
              <a:rPr lang="ru-RU" sz="28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Наступа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..</a:t>
            </a: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  </a:t>
            </a:r>
            <a:r>
              <a:rPr lang="ru-RU" sz="28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ранн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.. </a:t>
            </a: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весна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(С) земли </a:t>
            </a: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</a:t>
            </a:r>
            <a:r>
              <a:rPr lang="ru-RU" sz="28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..шёл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сне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.. Пришло </a:t>
            </a:r>
            <a:r>
              <a:rPr lang="ru-RU" sz="28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радос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..</a:t>
            </a:r>
            <a:r>
              <a:rPr lang="ru-RU" sz="28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ное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время года</a:t>
            </a: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Т..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пло</a:t>
            </a: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1600" b="1" dirty="0">
              <a:solidFill>
                <a:srgbClr val="000000"/>
              </a:solidFill>
              <a:ea typeface="Times New Roman"/>
              <a:cs typeface="Times New Roman"/>
            </a:endParaRPr>
          </a:p>
          <a:p>
            <a:pPr marL="0" lvl="0" indent="0" hangingPunct="0">
              <a:spcBef>
                <a:spcPts val="300"/>
              </a:spcBef>
              <a:spcAft>
                <a:spcPts val="0"/>
              </a:spcAft>
              <a:buNone/>
              <a:tabLst>
                <a:tab pos="228600" algn="l"/>
              </a:tabLs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У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высок..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мурав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..иной куч.. (на) л..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сной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полянк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.. ковром рассыпались </a:t>
            </a:r>
            <a:r>
              <a:rPr lang="ru-RU" b="1" dirty="0" err="1" smtClean="0">
                <a:latin typeface="Times New Roman"/>
                <a:ea typeface="Times New Roman"/>
                <a:cs typeface="Times New Roman"/>
              </a:rPr>
              <a:t>перв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..цветы.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Муравьи тащат в свой общий дом сухие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хв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..инки, </a:t>
            </a:r>
            <a:r>
              <a:rPr lang="ru-RU" b="1" dirty="0" err="1" smtClean="0">
                <a:latin typeface="Times New Roman"/>
                <a:ea typeface="Times New Roman"/>
                <a:cs typeface="Times New Roman"/>
              </a:rPr>
              <a:t>тр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..</a:t>
            </a:r>
            <a:r>
              <a:rPr lang="ru-RU" b="1" dirty="0" err="1" smtClean="0">
                <a:latin typeface="Times New Roman"/>
                <a:ea typeface="Times New Roman"/>
                <a:cs typeface="Times New Roman"/>
              </a:rPr>
              <a:t>винки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b="1" dirty="0">
              <a:ea typeface="Times New Roman"/>
              <a:cs typeface="Times New Roman"/>
            </a:endParaRPr>
          </a:p>
          <a:p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idealdomik.ru/images/photos/medium/article33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3"/>
          </a:xfrm>
          <a:prstGeom prst="rect">
            <a:avLst/>
          </a:prstGeom>
          <a:noFill/>
        </p:spPr>
      </p:pic>
      <p:pic>
        <p:nvPicPr>
          <p:cNvPr id="4" name="Содержимое 3" descr="v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7188"/>
            <a:ext cx="8947150" cy="590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362200" y="2752725"/>
            <a:ext cx="184150" cy="9223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/>
            </a:endParaRPr>
          </a:p>
        </p:txBody>
      </p:sp>
      <p:sp>
        <p:nvSpPr>
          <p:cNvPr id="6" name="Прямоугольник 3"/>
          <p:cNvSpPr>
            <a:spLocks noChangeArrowheads="1"/>
          </p:cNvSpPr>
          <p:nvPr/>
        </p:nvSpPr>
        <p:spPr bwMode="auto">
          <a:xfrm>
            <a:off x="928688" y="1785938"/>
            <a:ext cx="3786187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Презентацию подготовила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 учитель начальных </a:t>
            </a:r>
            <a:r>
              <a:rPr lang="ru-RU" b="1" dirty="0" smtClean="0">
                <a:solidFill>
                  <a:prstClr val="black"/>
                </a:solidFill>
                <a:latin typeface="Calibri"/>
              </a:rPr>
              <a:t>классов</a:t>
            </a: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prstClr val="black"/>
                </a:solidFill>
                <a:latin typeface="Calibri"/>
              </a:rPr>
              <a:t>МБОУ </a:t>
            </a:r>
            <a:r>
              <a:rPr lang="ru-RU" sz="2000" b="1" dirty="0">
                <a:solidFill>
                  <a:prstClr val="black"/>
                </a:solidFill>
                <a:latin typeface="Calibri"/>
              </a:rPr>
              <a:t>СОШ №14 г. Балей</a:t>
            </a: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prstClr val="black"/>
                </a:solidFill>
                <a:latin typeface="Calibri"/>
              </a:rPr>
              <a:t>Забайкальский край</a:t>
            </a: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prstClr val="black"/>
                </a:solidFill>
                <a:latin typeface="Calibri"/>
              </a:rPr>
              <a:t>Чередниченко Валентина Ивановна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Прямоугольник 4"/>
          <p:cNvSpPr>
            <a:spLocks noChangeArrowheads="1"/>
          </p:cNvSpPr>
          <p:nvPr/>
        </p:nvSpPr>
        <p:spPr bwMode="auto">
          <a:xfrm>
            <a:off x="4786313" y="1785938"/>
            <a:ext cx="35718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8775" y="1328098"/>
            <a:ext cx="3227033" cy="2762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91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</a:rPr>
              <a:t>Прочитай. Спиши, вставь где нужно </a:t>
            </a:r>
            <a:r>
              <a:rPr lang="ru-RU" dirty="0">
                <a:solidFill>
                  <a:srgbClr val="0070C0"/>
                </a:solidFill>
                <a:latin typeface="Times New Roman"/>
                <a:ea typeface="Times New Roman"/>
              </a:rPr>
              <a:t>Ь</a:t>
            </a:r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</a:rPr>
              <a:t>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>
                <a:latin typeface="Times New Roman"/>
                <a:ea typeface="Times New Roman"/>
              </a:rPr>
              <a:t>Птен</a:t>
            </a:r>
            <a:r>
              <a:rPr lang="ru-RU" b="1" dirty="0">
                <a:latin typeface="Times New Roman"/>
                <a:ea typeface="Times New Roman"/>
              </a:rPr>
              <a:t>..чик, меч.., суш.., много луж..., крыл..</a:t>
            </a:r>
            <a:r>
              <a:rPr lang="ru-RU" b="1" dirty="0" err="1">
                <a:latin typeface="Times New Roman"/>
                <a:ea typeface="Times New Roman"/>
              </a:rPr>
              <a:t>цо</a:t>
            </a:r>
            <a:r>
              <a:rPr lang="ru-RU" b="1" dirty="0">
                <a:latin typeface="Times New Roman"/>
                <a:ea typeface="Times New Roman"/>
              </a:rPr>
              <a:t>, </a:t>
            </a:r>
            <a:r>
              <a:rPr lang="ru-RU" b="1" dirty="0" err="1" smtClean="0">
                <a:latin typeface="Times New Roman"/>
                <a:ea typeface="Times New Roman"/>
              </a:rPr>
              <a:t>береч</a:t>
            </a:r>
            <a:r>
              <a:rPr lang="ru-RU" b="1" dirty="0" smtClean="0">
                <a:latin typeface="Times New Roman"/>
                <a:ea typeface="Times New Roman"/>
              </a:rPr>
              <a:t>.., </a:t>
            </a:r>
            <a:r>
              <a:rPr lang="ru-RU" b="1" dirty="0" err="1" smtClean="0">
                <a:latin typeface="Times New Roman"/>
                <a:ea typeface="Times New Roman"/>
              </a:rPr>
              <a:t>мыш</a:t>
            </a:r>
            <a:r>
              <a:rPr lang="ru-RU" b="1" dirty="0" smtClean="0">
                <a:latin typeface="Times New Roman"/>
                <a:ea typeface="Times New Roman"/>
              </a:rPr>
              <a:t>.., мыт..</a:t>
            </a:r>
            <a:r>
              <a:rPr lang="ru-RU" b="1" dirty="0" err="1" smtClean="0">
                <a:latin typeface="Times New Roman"/>
                <a:ea typeface="Times New Roman"/>
              </a:rPr>
              <a:t>ся</a:t>
            </a:r>
            <a:r>
              <a:rPr lang="ru-RU" b="1" dirty="0" smtClean="0">
                <a:latin typeface="Times New Roman"/>
                <a:ea typeface="Times New Roman"/>
              </a:rPr>
              <a:t>,</a:t>
            </a:r>
          </a:p>
          <a:p>
            <a:r>
              <a:rPr lang="ru-RU" b="1" dirty="0" smtClean="0">
                <a:latin typeface="Times New Roman"/>
                <a:ea typeface="Times New Roman"/>
              </a:rPr>
              <a:t>он </a:t>
            </a:r>
            <a:r>
              <a:rPr lang="ru-RU" b="1" dirty="0">
                <a:latin typeface="Times New Roman"/>
                <a:ea typeface="Times New Roman"/>
              </a:rPr>
              <a:t>кусает..</a:t>
            </a:r>
            <a:r>
              <a:rPr lang="ru-RU" b="1" dirty="0" err="1" smtClean="0">
                <a:latin typeface="Times New Roman"/>
                <a:ea typeface="Times New Roman"/>
              </a:rPr>
              <a:t>ся</a:t>
            </a:r>
            <a:r>
              <a:rPr lang="ru-RU" b="1" dirty="0" smtClean="0">
                <a:latin typeface="Times New Roman"/>
                <a:ea typeface="Times New Roman"/>
              </a:rPr>
              <a:t>, </a:t>
            </a:r>
            <a:r>
              <a:rPr lang="ru-RU" b="1" dirty="0" err="1" smtClean="0">
                <a:latin typeface="Times New Roman"/>
                <a:ea typeface="Times New Roman"/>
              </a:rPr>
              <a:t>в..юга</a:t>
            </a:r>
            <a:r>
              <a:rPr lang="ru-RU" b="1" dirty="0" smtClean="0">
                <a:latin typeface="Times New Roman"/>
                <a:ea typeface="Times New Roman"/>
              </a:rPr>
              <a:t>, </a:t>
            </a:r>
            <a:r>
              <a:rPr lang="ru-RU" b="1" dirty="0" err="1" smtClean="0">
                <a:latin typeface="Times New Roman"/>
                <a:ea typeface="Times New Roman"/>
              </a:rPr>
              <a:t>говориш</a:t>
            </a:r>
            <a:r>
              <a:rPr lang="ru-RU" b="1" dirty="0" smtClean="0">
                <a:latin typeface="Times New Roman"/>
                <a:ea typeface="Times New Roman"/>
              </a:rPr>
              <a:t>..,учит..</a:t>
            </a:r>
            <a:r>
              <a:rPr lang="ru-RU" b="1" dirty="0" err="1" smtClean="0">
                <a:latin typeface="Times New Roman"/>
                <a:ea typeface="Times New Roman"/>
              </a:rPr>
              <a:t>ся</a:t>
            </a:r>
            <a:r>
              <a:rPr lang="ru-RU" b="1" dirty="0" smtClean="0">
                <a:latin typeface="Times New Roman"/>
                <a:ea typeface="Times New Roman"/>
              </a:rPr>
              <a:t>.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645024"/>
            <a:ext cx="2736304" cy="2172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37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Прочитай. Найди в тексте глаголы, стоящие в настоящем, будущем и прошедшем времени. </a:t>
            </a:r>
            <a:r>
              <a:rPr lang="ru-RU" sz="2400" b="1" dirty="0">
                <a:solidFill>
                  <a:srgbClr val="FF0000"/>
                </a:solidFill>
                <a:latin typeface="Times New Roman"/>
                <a:ea typeface="Times New Roman"/>
              </a:rPr>
              <a:t>Напиши </a:t>
            </a:r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их</a:t>
            </a:r>
            <a:r>
              <a:rPr lang="ru-RU" sz="2400" dirty="0" smtClean="0">
                <a:latin typeface="Times New Roman"/>
                <a:ea typeface="Times New Roman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713387"/>
          </a:xfrm>
        </p:spPr>
        <p:txBody>
          <a:bodyPr/>
          <a:lstStyle/>
          <a:p>
            <a:pPr lvl="0" hangingPunct="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Дети пошли на пруд. На берегу весело шумит камыш. Ребятишки решили построить плот. Скоро плот поплывёт по гладкой 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воде</a:t>
            </a:r>
            <a:r>
              <a:rPr lang="ru-RU" sz="1800" b="1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sz="1800" b="1" dirty="0">
              <a:ea typeface="Times New Roman"/>
              <a:cs typeface="Times New Roman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356992"/>
            <a:ext cx="3328416" cy="2572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3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rgbClr val="FF0000"/>
                </a:solidFill>
                <a:latin typeface="Times New Roman"/>
                <a:ea typeface="Times New Roman"/>
              </a:rPr>
              <a:t>Спиши предложения и раскрой скобки: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hangingPunct="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(Не) разгрызть ореха – (не) съесть ядра. (Не) стыдно (не) знать, стыдно (не) учиться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 </a:t>
            </a:r>
            <a:endParaRPr lang="ru-RU" sz="1800" dirty="0">
              <a:ea typeface="Times New Roman"/>
              <a:cs typeface="Times New Roman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356992"/>
            <a:ext cx="2083668" cy="2604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65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9036496" cy="1215008"/>
          </a:xfrm>
        </p:spPr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От имён прилагательных и существительных образуй и запиши глаголы неопределённой формы.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Times New Roman"/>
                <a:ea typeface="Times New Roman"/>
              </a:rPr>
              <a:t>СВЕТЛЫЙ, КРАСНЫЙ, СТАРЫЙ, МОРОЗ, ПИЛА, ГРУСТЬ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573016"/>
            <a:ext cx="4719525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17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Подбери противоположные по смыслу слова. Как называются такие слова?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dirty="0">
                <a:latin typeface="Times New Roman"/>
                <a:ea typeface="Times New Roman"/>
              </a:rPr>
              <a:t>ГОРЬКИЙ – 			</a:t>
            </a:r>
            <a:r>
              <a:rPr lang="ru-RU" sz="3600" dirty="0" smtClean="0">
                <a:latin typeface="Times New Roman"/>
                <a:ea typeface="Times New Roman"/>
              </a:rPr>
              <a:t>СЛАДКИЙ</a:t>
            </a:r>
            <a:r>
              <a:rPr lang="ru-RU" sz="3600" dirty="0">
                <a:latin typeface="Times New Roman"/>
                <a:ea typeface="Times New Roman"/>
              </a:rPr>
              <a:t/>
            </a:r>
            <a:br>
              <a:rPr lang="ru-RU" sz="3600" dirty="0">
                <a:latin typeface="Times New Roman"/>
                <a:ea typeface="Times New Roman"/>
              </a:rPr>
            </a:br>
            <a:r>
              <a:rPr lang="ru-RU" sz="3600" dirty="0">
                <a:latin typeface="Times New Roman"/>
                <a:ea typeface="Times New Roman"/>
              </a:rPr>
              <a:t>БОЛЬШОЙ – 		</a:t>
            </a:r>
            <a:r>
              <a:rPr lang="ru-RU" sz="3600" dirty="0" smtClean="0">
                <a:latin typeface="Times New Roman"/>
                <a:ea typeface="Times New Roman"/>
              </a:rPr>
              <a:t>МАЛЕНЬКИЙ</a:t>
            </a:r>
            <a:r>
              <a:rPr lang="ru-RU" sz="3600" dirty="0">
                <a:latin typeface="Times New Roman"/>
                <a:ea typeface="Times New Roman"/>
              </a:rPr>
              <a:t>		</a:t>
            </a:r>
          </a:p>
          <a:p>
            <a:pPr marL="0" indent="0">
              <a:buNone/>
            </a:pPr>
            <a:r>
              <a:rPr lang="ru-RU" sz="3600" dirty="0">
                <a:latin typeface="Times New Roman"/>
                <a:ea typeface="Times New Roman"/>
              </a:rPr>
              <a:t>С</a:t>
            </a:r>
            <a:r>
              <a:rPr lang="ru-RU" sz="3600" dirty="0" smtClean="0">
                <a:latin typeface="Times New Roman"/>
                <a:ea typeface="Times New Roman"/>
              </a:rPr>
              <a:t>ВЕТЛЫЙ –                 ТЕМНЫЙ</a:t>
            </a:r>
          </a:p>
          <a:p>
            <a:pPr marL="0" indent="0">
              <a:buNone/>
            </a:pPr>
            <a:r>
              <a:rPr lang="ru-RU" sz="3600" dirty="0">
                <a:solidFill>
                  <a:srgbClr val="000000"/>
                </a:solidFill>
                <a:latin typeface="Times New Roman"/>
                <a:ea typeface="Times New Roman"/>
              </a:rPr>
              <a:t>НИЗКИЙ 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–                     ВЫСОКИЙ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1628800"/>
            <a:ext cx="2736304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2204864"/>
            <a:ext cx="3240360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4048" y="3212976"/>
            <a:ext cx="2592288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004048" y="4005064"/>
            <a:ext cx="2592288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42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rgbClr val="FF0000"/>
                </a:solidFill>
                <a:latin typeface="Times New Roman"/>
                <a:ea typeface="Times New Roman"/>
              </a:rPr>
              <a:t>Спиши, разбери слова по составу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.</a:t>
            </a:r>
            <a:r>
              <a:rPr lang="ru-RU" sz="32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Составь </a:t>
            </a:r>
            <a:r>
              <a:rPr lang="ru-RU" sz="3200" b="1" dirty="0">
                <a:solidFill>
                  <a:srgbClr val="FF0000"/>
                </a:solidFill>
                <a:latin typeface="Times New Roman"/>
                <a:ea typeface="Times New Roman"/>
              </a:rPr>
              <a:t>с одним из них предложение.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Times New Roman"/>
                <a:ea typeface="Times New Roman"/>
              </a:rPr>
              <a:t>ВЫБЕГУТ, ЗЕРНЫШКО, ЗВОНКИЙ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780928"/>
            <a:ext cx="4572000" cy="380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20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rgbClr val="FF0000"/>
                </a:solidFill>
                <a:latin typeface="Times New Roman"/>
                <a:ea typeface="Times New Roman"/>
              </a:rPr>
              <a:t>Спиши предложение, подчеркни главные члены.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/>
                <a:ea typeface="Times New Roman"/>
              </a:rPr>
              <a:t>(В) </a:t>
            </a:r>
            <a:r>
              <a:rPr lang="ru-RU" b="1" dirty="0" err="1" smtClean="0">
                <a:latin typeface="Times New Roman"/>
                <a:ea typeface="Times New Roman"/>
              </a:rPr>
              <a:t>л..су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</a:rPr>
              <a:t>на </a:t>
            </a:r>
            <a:r>
              <a:rPr lang="ru-RU" b="1" dirty="0" err="1" smtClean="0">
                <a:latin typeface="Times New Roman"/>
                <a:ea typeface="Times New Roman"/>
              </a:rPr>
              <a:t>солнеч?ной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latin typeface="Times New Roman"/>
                <a:ea typeface="Times New Roman"/>
              </a:rPr>
              <a:t>п..ляне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</a:rPr>
              <a:t>растёт могучий </a:t>
            </a:r>
            <a:r>
              <a:rPr lang="ru-RU" b="1" dirty="0" err="1" smtClean="0">
                <a:latin typeface="Times New Roman"/>
                <a:ea typeface="Times New Roman"/>
              </a:rPr>
              <a:t>ду</a:t>
            </a:r>
            <a:r>
              <a:rPr lang="ru-RU" b="1" dirty="0" smtClean="0">
                <a:latin typeface="Times New Roman"/>
                <a:ea typeface="Times New Roman"/>
              </a:rPr>
              <a:t>...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439610"/>
            <a:ext cx="5105668" cy="389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52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rgbClr val="FF0000"/>
                </a:solidFill>
                <a:latin typeface="Times New Roman"/>
                <a:ea typeface="Times New Roman"/>
              </a:rPr>
              <a:t>Из данных слов составь предложение, разбери его 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по членам предложения: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Times New Roman"/>
                <a:ea typeface="Times New Roman"/>
              </a:rPr>
              <a:t>ПОЛЯНКЕ, МОЛОДЕНЬКИЕ, ЛЕСНОЙ, НА, ОСИНКИ, </a:t>
            </a:r>
            <a:r>
              <a:rPr lang="ru-RU" b="1" dirty="0" smtClean="0">
                <a:latin typeface="Times New Roman"/>
                <a:ea typeface="Times New Roman"/>
              </a:rPr>
              <a:t>ВЫСТРОИЛИСЬ</a:t>
            </a:r>
            <a:endParaRPr lang="ru-RU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028" y="2780928"/>
            <a:ext cx="2664296" cy="3223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434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жевые кирпичи">
  <a:themeElements>
    <a:clrScheme name="Тема Office 1">
      <a:dk1>
        <a:srgbClr val="000000"/>
      </a:dk1>
      <a:lt1>
        <a:srgbClr val="FAF0E6"/>
      </a:lt1>
      <a:dk2>
        <a:srgbClr val="000000"/>
      </a:dk2>
      <a:lt2>
        <a:srgbClr val="8C8C8C"/>
      </a:lt2>
      <a:accent1>
        <a:srgbClr val="E9BD91"/>
      </a:accent1>
      <a:accent2>
        <a:srgbClr val="CE9A63"/>
      </a:accent2>
      <a:accent3>
        <a:srgbClr val="FCF6F0"/>
      </a:accent3>
      <a:accent4>
        <a:srgbClr val="000000"/>
      </a:accent4>
      <a:accent5>
        <a:srgbClr val="F2DBC7"/>
      </a:accent5>
      <a:accent6>
        <a:srgbClr val="BA8B59"/>
      </a:accent6>
      <a:hlink>
        <a:srgbClr val="AD6521"/>
      </a:hlink>
      <a:folHlink>
        <a:srgbClr val="6B4D29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AF0E6"/>
        </a:lt1>
        <a:dk2>
          <a:srgbClr val="000000"/>
        </a:dk2>
        <a:lt2>
          <a:srgbClr val="8C8C8C"/>
        </a:lt2>
        <a:accent1>
          <a:srgbClr val="E9BD91"/>
        </a:accent1>
        <a:accent2>
          <a:srgbClr val="CE9A63"/>
        </a:accent2>
        <a:accent3>
          <a:srgbClr val="FCF6F0"/>
        </a:accent3>
        <a:accent4>
          <a:srgbClr val="000000"/>
        </a:accent4>
        <a:accent5>
          <a:srgbClr val="F2DBC7"/>
        </a:accent5>
        <a:accent6>
          <a:srgbClr val="BA8B59"/>
        </a:accent6>
        <a:hlink>
          <a:srgbClr val="AD6521"/>
        </a:hlink>
        <a:folHlink>
          <a:srgbClr val="6B4D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AF0E6"/>
        </a:lt1>
        <a:dk2>
          <a:srgbClr val="000000"/>
        </a:dk2>
        <a:lt2>
          <a:srgbClr val="8C8C8C"/>
        </a:lt2>
        <a:accent1>
          <a:srgbClr val="F2E540"/>
        </a:accent1>
        <a:accent2>
          <a:srgbClr val="FFC081"/>
        </a:accent2>
        <a:accent3>
          <a:srgbClr val="FCF6F0"/>
        </a:accent3>
        <a:accent4>
          <a:srgbClr val="000000"/>
        </a:accent4>
        <a:accent5>
          <a:srgbClr val="F7F0AF"/>
        </a:accent5>
        <a:accent6>
          <a:srgbClr val="E7AE74"/>
        </a:accent6>
        <a:hlink>
          <a:srgbClr val="DB9C38"/>
        </a:hlink>
        <a:folHlink>
          <a:srgbClr val="DD523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AF0E6"/>
        </a:lt1>
        <a:dk2>
          <a:srgbClr val="000000"/>
        </a:dk2>
        <a:lt2>
          <a:srgbClr val="8C8C8C"/>
        </a:lt2>
        <a:accent1>
          <a:srgbClr val="91BFED"/>
        </a:accent1>
        <a:accent2>
          <a:srgbClr val="90ECDA"/>
        </a:accent2>
        <a:accent3>
          <a:srgbClr val="FCF6F0"/>
        </a:accent3>
        <a:accent4>
          <a:srgbClr val="000000"/>
        </a:accent4>
        <a:accent5>
          <a:srgbClr val="C7DCF4"/>
        </a:accent5>
        <a:accent6>
          <a:srgbClr val="82D6C5"/>
        </a:accent6>
        <a:hlink>
          <a:srgbClr val="384BDB"/>
        </a:hlink>
        <a:folHlink>
          <a:srgbClr val="DB8A3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AF0E6"/>
        </a:lt1>
        <a:dk2>
          <a:srgbClr val="000000"/>
        </a:dk2>
        <a:lt2>
          <a:srgbClr val="8C8C8C"/>
        </a:lt2>
        <a:accent1>
          <a:srgbClr val="FFEA81"/>
        </a:accent1>
        <a:accent2>
          <a:srgbClr val="FFC081"/>
        </a:accent2>
        <a:accent3>
          <a:srgbClr val="FCF6F0"/>
        </a:accent3>
        <a:accent4>
          <a:srgbClr val="000000"/>
        </a:accent4>
        <a:accent5>
          <a:srgbClr val="FFF3C1"/>
        </a:accent5>
        <a:accent6>
          <a:srgbClr val="E7AE74"/>
        </a:accent6>
        <a:hlink>
          <a:srgbClr val="388ADB"/>
        </a:hlink>
        <a:folHlink>
          <a:srgbClr val="9C3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C8C8C"/>
        </a:lt2>
        <a:accent1>
          <a:srgbClr val="E9BD91"/>
        </a:accent1>
        <a:accent2>
          <a:srgbClr val="CE9A63"/>
        </a:accent2>
        <a:accent3>
          <a:srgbClr val="FFFFFF"/>
        </a:accent3>
        <a:accent4>
          <a:srgbClr val="000000"/>
        </a:accent4>
        <a:accent5>
          <a:srgbClr val="F2DBC7"/>
        </a:accent5>
        <a:accent6>
          <a:srgbClr val="BA8B59"/>
        </a:accent6>
        <a:hlink>
          <a:srgbClr val="AD6521"/>
        </a:hlink>
        <a:folHlink>
          <a:srgbClr val="6B4D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C8C8C"/>
        </a:lt2>
        <a:accent1>
          <a:srgbClr val="F2E540"/>
        </a:accent1>
        <a:accent2>
          <a:srgbClr val="FFC081"/>
        </a:accent2>
        <a:accent3>
          <a:srgbClr val="FFFFFF"/>
        </a:accent3>
        <a:accent4>
          <a:srgbClr val="000000"/>
        </a:accent4>
        <a:accent5>
          <a:srgbClr val="F7F0AF"/>
        </a:accent5>
        <a:accent6>
          <a:srgbClr val="E7AE74"/>
        </a:accent6>
        <a:hlink>
          <a:srgbClr val="DB9C38"/>
        </a:hlink>
        <a:folHlink>
          <a:srgbClr val="DD523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C8C8C"/>
        </a:lt2>
        <a:accent1>
          <a:srgbClr val="91BFED"/>
        </a:accent1>
        <a:accent2>
          <a:srgbClr val="90ECDA"/>
        </a:accent2>
        <a:accent3>
          <a:srgbClr val="FFFFFF"/>
        </a:accent3>
        <a:accent4>
          <a:srgbClr val="000000"/>
        </a:accent4>
        <a:accent5>
          <a:srgbClr val="C7DCF4"/>
        </a:accent5>
        <a:accent6>
          <a:srgbClr val="82D6C5"/>
        </a:accent6>
        <a:hlink>
          <a:srgbClr val="384BDB"/>
        </a:hlink>
        <a:folHlink>
          <a:srgbClr val="DB8A3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8C8C8C"/>
        </a:lt2>
        <a:accent1>
          <a:srgbClr val="FFEA81"/>
        </a:accent1>
        <a:accent2>
          <a:srgbClr val="FFC081"/>
        </a:accent2>
        <a:accent3>
          <a:srgbClr val="FFFFFF"/>
        </a:accent3>
        <a:accent4>
          <a:srgbClr val="000000"/>
        </a:accent4>
        <a:accent5>
          <a:srgbClr val="FFF3C1"/>
        </a:accent5>
        <a:accent6>
          <a:srgbClr val="E7AE74"/>
        </a:accent6>
        <a:hlink>
          <a:srgbClr val="388ADB"/>
        </a:hlink>
        <a:folHlink>
          <a:srgbClr val="9C38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бежевые кирпичи</Template>
  <TotalTime>78</TotalTime>
  <Words>332</Words>
  <Application>Microsoft Office PowerPoint</Application>
  <PresentationFormat>Экран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бежевые кирпичи</vt:lpstr>
      <vt:lpstr>Тема Office</vt:lpstr>
      <vt:lpstr>Русский язык 3 класс УМК «Гармония»</vt:lpstr>
      <vt:lpstr>Прочитай. Спиши, вставь где нужно Ь:</vt:lpstr>
      <vt:lpstr>Прочитай. Найди в тексте глаголы, стоящие в настоящем, будущем и прошедшем времени. Напиши их.</vt:lpstr>
      <vt:lpstr>Спиши предложения и раскрой скобки:</vt:lpstr>
      <vt:lpstr>От имён прилагательных и существительных образуй и запиши глаголы неопределённой формы. </vt:lpstr>
      <vt:lpstr>Подбери противоположные по смыслу слова. Как называются такие слова?</vt:lpstr>
      <vt:lpstr>Спиши, разбери слова по составу.  Составь с одним из них предложение.</vt:lpstr>
      <vt:lpstr>Спиши предложение, подчеркни главные члены.</vt:lpstr>
      <vt:lpstr>Из данных слов составь предложение, разбери его по членам предложения: </vt:lpstr>
      <vt:lpstr>Прочитай. Спиши предложения, вставь пропущенные буквы. Объясни их написание устно.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qew1</dc:creator>
  <cp:lastModifiedBy>qew1</cp:lastModifiedBy>
  <cp:revision>7</cp:revision>
  <dcterms:created xsi:type="dcterms:W3CDTF">2014-05-25T04:56:07Z</dcterms:created>
  <dcterms:modified xsi:type="dcterms:W3CDTF">2014-06-01T11:04:34Z</dcterms:modified>
</cp:coreProperties>
</file>