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0" r:id="rId6"/>
    <p:sldId id="265" r:id="rId7"/>
    <p:sldId id="261" r:id="rId8"/>
    <p:sldId id="263" r:id="rId9"/>
    <p:sldId id="264" r:id="rId10"/>
    <p:sldId id="266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9" d="100"/>
          <a:sy n="89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E88663-5AFF-4ADC-8F4E-C13F215C3BA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B62CD-5838-423C-9A5E-3DA57FB0C12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8292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B8881-3F4E-49B5-A5A5-45719D32182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0238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6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47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2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9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63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79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5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3FF56-7E94-477B-A7CD-8E01E1EF3F1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30454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5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11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3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D0BF1-C67C-47BA-BC37-0AD20E03503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377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31E6D-2CB6-4F00-A768-26CD4E9DE45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747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CE745-E9F2-4A7F-B7E7-40FB9DA2B75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9334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6D08-A993-4ED4-B5EA-067515B83E4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0977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CE364-6C43-461D-9A55-E99B12119F3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664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9B08E-BAFE-4526-93C5-4C0D630CE86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6403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776A-93D5-4921-955A-A31EE75A85A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2627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FF72B6-093D-4EBA-8F91-1FBE80BA320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29694E6-8D8E-44B5-BB3C-6F05A421E66B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01.06.2014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E0E995E-4E42-41E8-9473-83465AAD215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20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altLang="ru-RU" dirty="0" smtClean="0"/>
              <a:t>Русский язык 3 класс</a:t>
            </a:r>
            <a:br>
              <a:rPr lang="ru-RU" altLang="ru-RU" dirty="0" smtClean="0"/>
            </a:br>
            <a:r>
              <a:rPr lang="ru-RU" altLang="ru-RU" dirty="0" smtClean="0"/>
              <a:t>УМК «Гармония»</a:t>
            </a:r>
            <a:endParaRPr lang="ru-RU" alt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844824"/>
            <a:ext cx="6400800" cy="17526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Закрепление пройденного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6016" y="3717032"/>
            <a:ext cx="3851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Учитель начальных классов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МБОУ СОШ №14 г. Балей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Забайкальский край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Чередниченко Валентина Ивановна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920"/>
            <a:ext cx="2592288" cy="3503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Прочитай. Спиши предложения, вставь пропущенные буквы. Объясни их написание устно.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hangingPunct="0">
              <a:spcBef>
                <a:spcPts val="30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Наступа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 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ранн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весна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(С) земли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..шёл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сне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 Пришло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радос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ное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время года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Т..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пло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lvl="0" indent="0" hangingPunct="0">
              <a:spcBef>
                <a:spcPts val="30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высок..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мурав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..иной куч.. (на) л..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сной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полянк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.. ковром рассыпались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перв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..цветы.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Муравьи тащат в свой общий дом сухие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хв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..инки,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тр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винки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b="1" dirty="0">
              <a:ea typeface="Times New Roman"/>
              <a:cs typeface="Times New Roman"/>
            </a:endParaRP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dealdomik.ru/images/photos/medium/article33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3"/>
          </a:xfrm>
          <a:prstGeom prst="rect">
            <a:avLst/>
          </a:prstGeom>
          <a:noFill/>
        </p:spPr>
      </p:pic>
      <p:pic>
        <p:nvPicPr>
          <p:cNvPr id="4" name="Содержимое 3" descr="v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8"/>
            <a:ext cx="8947150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62200" y="2752725"/>
            <a:ext cx="184150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928688" y="1785938"/>
            <a:ext cx="378618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Презентацию подготовила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 учитель начальных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классов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МБОУ </a:t>
            </a:r>
            <a:r>
              <a:rPr lang="ru-RU" sz="2000" b="1" dirty="0">
                <a:solidFill>
                  <a:prstClr val="black"/>
                </a:solidFill>
                <a:latin typeface="Calibri"/>
              </a:rPr>
              <a:t>СОШ №14 г. Балей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Забайкальский край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Чередниченко Валентина Ивановна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4786313" y="1785938"/>
            <a:ext cx="3571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775" y="1328098"/>
            <a:ext cx="3227033" cy="276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Прочитай. Спиши, вставь где нужно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Ь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latin typeface="Times New Roman"/>
                <a:ea typeface="Times New Roman"/>
              </a:rPr>
              <a:t>Птен</a:t>
            </a:r>
            <a:r>
              <a:rPr lang="ru-RU" b="1" dirty="0">
                <a:latin typeface="Times New Roman"/>
                <a:ea typeface="Times New Roman"/>
              </a:rPr>
              <a:t>..чик, меч.., суш.., много луж..., крыл..</a:t>
            </a:r>
            <a:r>
              <a:rPr lang="ru-RU" b="1" dirty="0" err="1">
                <a:latin typeface="Times New Roman"/>
                <a:ea typeface="Times New Roman"/>
              </a:rPr>
              <a:t>цо</a:t>
            </a:r>
            <a:r>
              <a:rPr lang="ru-RU" b="1" dirty="0"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latin typeface="Times New Roman"/>
                <a:ea typeface="Times New Roman"/>
              </a:rPr>
              <a:t>береч</a:t>
            </a:r>
            <a:r>
              <a:rPr lang="ru-RU" b="1" dirty="0" smtClean="0">
                <a:latin typeface="Times New Roman"/>
                <a:ea typeface="Times New Roman"/>
              </a:rPr>
              <a:t>.., </a:t>
            </a:r>
            <a:r>
              <a:rPr lang="ru-RU" b="1" dirty="0" err="1" smtClean="0">
                <a:latin typeface="Times New Roman"/>
                <a:ea typeface="Times New Roman"/>
              </a:rPr>
              <a:t>мыш</a:t>
            </a:r>
            <a:r>
              <a:rPr lang="ru-RU" b="1" dirty="0" smtClean="0">
                <a:latin typeface="Times New Roman"/>
                <a:ea typeface="Times New Roman"/>
              </a:rPr>
              <a:t>.., мыт..</a:t>
            </a:r>
            <a:r>
              <a:rPr lang="ru-RU" b="1" dirty="0" err="1" smtClean="0">
                <a:latin typeface="Times New Roman"/>
                <a:ea typeface="Times New Roman"/>
              </a:rPr>
              <a:t>ся</a:t>
            </a:r>
            <a:r>
              <a:rPr lang="ru-RU" b="1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b="1" dirty="0" smtClean="0">
                <a:latin typeface="Times New Roman"/>
                <a:ea typeface="Times New Roman"/>
              </a:rPr>
              <a:t>он </a:t>
            </a:r>
            <a:r>
              <a:rPr lang="ru-RU" b="1" dirty="0">
                <a:latin typeface="Times New Roman"/>
                <a:ea typeface="Times New Roman"/>
              </a:rPr>
              <a:t>кусает..</a:t>
            </a:r>
            <a:r>
              <a:rPr lang="ru-RU" b="1" dirty="0" err="1" smtClean="0">
                <a:latin typeface="Times New Roman"/>
                <a:ea typeface="Times New Roman"/>
              </a:rPr>
              <a:t>ся</a:t>
            </a:r>
            <a:r>
              <a:rPr lang="ru-RU" b="1" dirty="0" smtClean="0"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latin typeface="Times New Roman"/>
                <a:ea typeface="Times New Roman"/>
              </a:rPr>
              <a:t>в..юга</a:t>
            </a:r>
            <a:r>
              <a:rPr lang="ru-RU" b="1" dirty="0" smtClean="0"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latin typeface="Times New Roman"/>
                <a:ea typeface="Times New Roman"/>
              </a:rPr>
              <a:t>говориш</a:t>
            </a:r>
            <a:r>
              <a:rPr lang="ru-RU" b="1" dirty="0" smtClean="0">
                <a:latin typeface="Times New Roman"/>
                <a:ea typeface="Times New Roman"/>
              </a:rPr>
              <a:t>..,учит..</a:t>
            </a:r>
            <a:r>
              <a:rPr lang="ru-RU" b="1" dirty="0" err="1" smtClean="0">
                <a:latin typeface="Times New Roman"/>
                <a:ea typeface="Times New Roman"/>
              </a:rPr>
              <a:t>ся</a:t>
            </a:r>
            <a:r>
              <a:rPr lang="ru-RU" b="1" dirty="0" smtClean="0">
                <a:latin typeface="Times New Roman"/>
                <a:ea typeface="Times New Roman"/>
              </a:rPr>
              <a:t>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645024"/>
            <a:ext cx="2736304" cy="217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Прочитай. Найди в тексте глаголы, стоящие в настоящем, будущем и прошедшем времени.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Напиши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их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pPr lvl="0" hangingPunct="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Дети пошли на пруд. На берегу весело шумит камыш. Ребятишки решили построить плот. Скоро плот поплывёт по гладкой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воде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800" b="1" dirty="0">
              <a:ea typeface="Times New Roman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56992"/>
            <a:ext cx="3328416" cy="257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Спиши предложения и раскрой скобки: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(Не) разгрызть ореха – (не) съесть ядра. (Не) стыдно (не) знать, стыдно (не) учиться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18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2083668" cy="26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21500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От имён прилагательных и существительных образуй и запиши глаголы неопределённой формы.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СВЕТЛЫЙ, КРАСНЫЙ, СТАРЫЙ, МОРОЗ, ПИЛА, ГРУСТЬ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73016"/>
            <a:ext cx="471952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Подбери противоположные по смыслу слова. Как называются такие слова?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/>
                <a:ea typeface="Times New Roman"/>
              </a:rPr>
              <a:t>ГОРЬКИЙ – 			</a:t>
            </a:r>
            <a:r>
              <a:rPr lang="ru-RU" sz="3600" dirty="0" smtClean="0">
                <a:latin typeface="Times New Roman"/>
                <a:ea typeface="Times New Roman"/>
              </a:rPr>
              <a:t>СЛАДКИЙ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3600" dirty="0">
                <a:latin typeface="Times New Roman"/>
                <a:ea typeface="Times New Roman"/>
              </a:rPr>
              <a:t>БОЛЬШОЙ – 		</a:t>
            </a:r>
            <a:r>
              <a:rPr lang="ru-RU" sz="3600" dirty="0" smtClean="0">
                <a:latin typeface="Times New Roman"/>
                <a:ea typeface="Times New Roman"/>
              </a:rPr>
              <a:t>МАЛЕНЬКИЙ</a:t>
            </a:r>
            <a:r>
              <a:rPr lang="ru-RU" sz="3600" dirty="0">
                <a:latin typeface="Times New Roman"/>
                <a:ea typeface="Times New Roman"/>
              </a:rPr>
              <a:t>		</a:t>
            </a:r>
          </a:p>
          <a:p>
            <a:pPr marL="0" indent="0">
              <a:buNone/>
            </a:pPr>
            <a:r>
              <a:rPr lang="ru-RU" sz="3600" dirty="0">
                <a:latin typeface="Times New Roman"/>
                <a:ea typeface="Times New Roman"/>
              </a:rPr>
              <a:t>С</a:t>
            </a:r>
            <a:r>
              <a:rPr lang="ru-RU" sz="3600" dirty="0" smtClean="0">
                <a:latin typeface="Times New Roman"/>
                <a:ea typeface="Times New Roman"/>
              </a:rPr>
              <a:t>ВЕТЛЫЙ –                 ТЕМНЫЙ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НИЗКИЙ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                    ВЫСОКИЙ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628800"/>
            <a:ext cx="2736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204864"/>
            <a:ext cx="324036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212976"/>
            <a:ext cx="259228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4005064"/>
            <a:ext cx="259228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2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Спиши, разбери слова по составу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Составь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с одним из них предложение.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ВЫБЕГУТ, ЗЕРНЫШКО, ЗВОНКИЙ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80928"/>
            <a:ext cx="45720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Спиши предложение, подчеркни главные члены.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ea typeface="Times New Roman"/>
              </a:rPr>
              <a:t>(В) </a:t>
            </a:r>
            <a:r>
              <a:rPr lang="ru-RU" b="1" dirty="0" err="1" smtClean="0">
                <a:latin typeface="Times New Roman"/>
                <a:ea typeface="Times New Roman"/>
              </a:rPr>
              <a:t>л..су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на </a:t>
            </a:r>
            <a:r>
              <a:rPr lang="ru-RU" b="1" dirty="0" err="1" smtClean="0">
                <a:latin typeface="Times New Roman"/>
                <a:ea typeface="Times New Roman"/>
              </a:rPr>
              <a:t>солнеч?ной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</a:rPr>
              <a:t>п..ляне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растёт могучий </a:t>
            </a:r>
            <a:r>
              <a:rPr lang="ru-RU" b="1" dirty="0" err="1" smtClean="0">
                <a:latin typeface="Times New Roman"/>
                <a:ea typeface="Times New Roman"/>
              </a:rPr>
              <a:t>ду</a:t>
            </a:r>
            <a:r>
              <a:rPr lang="ru-RU" b="1" dirty="0" smtClean="0">
                <a:latin typeface="Times New Roman"/>
                <a:ea typeface="Times New Roman"/>
              </a:rPr>
              <a:t>...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39610"/>
            <a:ext cx="5105668" cy="389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Из данных слов составь предложение, разбери его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по членам предложения: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ПОЛЯНКЕ, МОЛОДЕНЬКИЕ, ЛЕСНОЙ, НА, ОСИНКИ, </a:t>
            </a:r>
            <a:r>
              <a:rPr lang="ru-RU" b="1" dirty="0" smtClean="0">
                <a:latin typeface="Times New Roman"/>
                <a:ea typeface="Times New Roman"/>
              </a:rPr>
              <a:t>ВЫСТРОИЛИСЬ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2780928"/>
            <a:ext cx="2664296" cy="322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3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жевые кирпичи">
  <a:themeElements>
    <a:clrScheme name="Тема Office 1">
      <a:dk1>
        <a:srgbClr val="000000"/>
      </a:dk1>
      <a:lt1>
        <a:srgbClr val="FAF0E6"/>
      </a:lt1>
      <a:dk2>
        <a:srgbClr val="000000"/>
      </a:dk2>
      <a:lt2>
        <a:srgbClr val="8C8C8C"/>
      </a:lt2>
      <a:accent1>
        <a:srgbClr val="E9BD91"/>
      </a:accent1>
      <a:accent2>
        <a:srgbClr val="CE9A63"/>
      </a:accent2>
      <a:accent3>
        <a:srgbClr val="FCF6F0"/>
      </a:accent3>
      <a:accent4>
        <a:srgbClr val="000000"/>
      </a:accent4>
      <a:accent5>
        <a:srgbClr val="F2DBC7"/>
      </a:accent5>
      <a:accent6>
        <a:srgbClr val="BA8B59"/>
      </a:accent6>
      <a:hlink>
        <a:srgbClr val="AD6521"/>
      </a:hlink>
      <a:folHlink>
        <a:srgbClr val="6B4D2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E9BD91"/>
        </a:accent1>
        <a:accent2>
          <a:srgbClr val="CE9A63"/>
        </a:accent2>
        <a:accent3>
          <a:srgbClr val="FCF6F0"/>
        </a:accent3>
        <a:accent4>
          <a:srgbClr val="000000"/>
        </a:accent4>
        <a:accent5>
          <a:srgbClr val="F2DBC7"/>
        </a:accent5>
        <a:accent6>
          <a:srgbClr val="BA8B59"/>
        </a:accent6>
        <a:hlink>
          <a:srgbClr val="AD6521"/>
        </a:hlink>
        <a:folHlink>
          <a:srgbClr val="6B4D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F2E540"/>
        </a:accent1>
        <a:accent2>
          <a:srgbClr val="FFC081"/>
        </a:accent2>
        <a:accent3>
          <a:srgbClr val="FCF6F0"/>
        </a:accent3>
        <a:accent4>
          <a:srgbClr val="000000"/>
        </a:accent4>
        <a:accent5>
          <a:srgbClr val="F7F0AF"/>
        </a:accent5>
        <a:accent6>
          <a:srgbClr val="E7AE74"/>
        </a:accent6>
        <a:hlink>
          <a:srgbClr val="DB9C38"/>
        </a:hlink>
        <a:folHlink>
          <a:srgbClr val="DD52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91BFED"/>
        </a:accent1>
        <a:accent2>
          <a:srgbClr val="90ECDA"/>
        </a:accent2>
        <a:accent3>
          <a:srgbClr val="FCF6F0"/>
        </a:accent3>
        <a:accent4>
          <a:srgbClr val="000000"/>
        </a:accent4>
        <a:accent5>
          <a:srgbClr val="C7DCF4"/>
        </a:accent5>
        <a:accent6>
          <a:srgbClr val="82D6C5"/>
        </a:accent6>
        <a:hlink>
          <a:srgbClr val="384BDB"/>
        </a:hlink>
        <a:folHlink>
          <a:srgbClr val="DB8A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FFEA81"/>
        </a:accent1>
        <a:accent2>
          <a:srgbClr val="FFC081"/>
        </a:accent2>
        <a:accent3>
          <a:srgbClr val="FCF6F0"/>
        </a:accent3>
        <a:accent4>
          <a:srgbClr val="000000"/>
        </a:accent4>
        <a:accent5>
          <a:srgbClr val="FFF3C1"/>
        </a:accent5>
        <a:accent6>
          <a:srgbClr val="E7AE74"/>
        </a:accent6>
        <a:hlink>
          <a:srgbClr val="388ADB"/>
        </a:hlink>
        <a:folHlink>
          <a:srgbClr val="9C3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E9BD91"/>
        </a:accent1>
        <a:accent2>
          <a:srgbClr val="CE9A63"/>
        </a:accent2>
        <a:accent3>
          <a:srgbClr val="FFFFFF"/>
        </a:accent3>
        <a:accent4>
          <a:srgbClr val="000000"/>
        </a:accent4>
        <a:accent5>
          <a:srgbClr val="F2DBC7"/>
        </a:accent5>
        <a:accent6>
          <a:srgbClr val="BA8B59"/>
        </a:accent6>
        <a:hlink>
          <a:srgbClr val="AD6521"/>
        </a:hlink>
        <a:folHlink>
          <a:srgbClr val="6B4D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F2E540"/>
        </a:accent1>
        <a:accent2>
          <a:srgbClr val="FFC081"/>
        </a:accent2>
        <a:accent3>
          <a:srgbClr val="FFFFFF"/>
        </a:accent3>
        <a:accent4>
          <a:srgbClr val="000000"/>
        </a:accent4>
        <a:accent5>
          <a:srgbClr val="F7F0AF"/>
        </a:accent5>
        <a:accent6>
          <a:srgbClr val="E7AE74"/>
        </a:accent6>
        <a:hlink>
          <a:srgbClr val="DB9C38"/>
        </a:hlink>
        <a:folHlink>
          <a:srgbClr val="DD52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91BFED"/>
        </a:accent1>
        <a:accent2>
          <a:srgbClr val="90ECDA"/>
        </a:accent2>
        <a:accent3>
          <a:srgbClr val="FFFFFF"/>
        </a:accent3>
        <a:accent4>
          <a:srgbClr val="000000"/>
        </a:accent4>
        <a:accent5>
          <a:srgbClr val="C7DCF4"/>
        </a:accent5>
        <a:accent6>
          <a:srgbClr val="82D6C5"/>
        </a:accent6>
        <a:hlink>
          <a:srgbClr val="384BDB"/>
        </a:hlink>
        <a:folHlink>
          <a:srgbClr val="DB8A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FFEA81"/>
        </a:accent1>
        <a:accent2>
          <a:srgbClr val="FFC081"/>
        </a:accent2>
        <a:accent3>
          <a:srgbClr val="FFFFFF"/>
        </a:accent3>
        <a:accent4>
          <a:srgbClr val="000000"/>
        </a:accent4>
        <a:accent5>
          <a:srgbClr val="FFF3C1"/>
        </a:accent5>
        <a:accent6>
          <a:srgbClr val="E7AE74"/>
        </a:accent6>
        <a:hlink>
          <a:srgbClr val="388ADB"/>
        </a:hlink>
        <a:folHlink>
          <a:srgbClr val="9C3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бежевые кирпичи</Template>
  <TotalTime>78</TotalTime>
  <Words>332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бежевые кирпичи</vt:lpstr>
      <vt:lpstr>Тема Office</vt:lpstr>
      <vt:lpstr>Русский язык 3 класс УМК «Гармония»</vt:lpstr>
      <vt:lpstr>Прочитай. Спиши, вставь где нужно Ь:</vt:lpstr>
      <vt:lpstr>Прочитай. Найди в тексте глаголы, стоящие в настоящем, будущем и прошедшем времени. Напиши их.</vt:lpstr>
      <vt:lpstr>Спиши предложения и раскрой скобки:</vt:lpstr>
      <vt:lpstr>От имён прилагательных и существительных образуй и запиши глаголы неопределённой формы. </vt:lpstr>
      <vt:lpstr>Подбери противоположные по смыслу слова. Как называются такие слова?</vt:lpstr>
      <vt:lpstr>Спиши, разбери слова по составу.  Составь с одним из них предложение.</vt:lpstr>
      <vt:lpstr>Спиши предложение, подчеркни главные члены.</vt:lpstr>
      <vt:lpstr>Из данных слов составь предложение, разбери его по членам предложения: </vt:lpstr>
      <vt:lpstr>Прочитай. Спиши предложения, вставь пропущенные буквы. Объясни их написание устно.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qew1</dc:creator>
  <cp:lastModifiedBy>qew1</cp:lastModifiedBy>
  <cp:revision>7</cp:revision>
  <dcterms:created xsi:type="dcterms:W3CDTF">2014-05-25T04:56:07Z</dcterms:created>
  <dcterms:modified xsi:type="dcterms:W3CDTF">2014-06-01T11:04:34Z</dcterms:modified>
</cp:coreProperties>
</file>