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70" r:id="rId2"/>
    <p:sldId id="272" r:id="rId3"/>
    <p:sldId id="288" r:id="rId4"/>
    <p:sldId id="289" r:id="rId5"/>
    <p:sldId id="290" r:id="rId6"/>
    <p:sldId id="280" r:id="rId7"/>
    <p:sldId id="281" r:id="rId8"/>
    <p:sldId id="282" r:id="rId9"/>
    <p:sldId id="283" r:id="rId10"/>
    <p:sldId id="285" r:id="rId11"/>
    <p:sldId id="286" r:id="rId12"/>
    <p:sldId id="284" r:id="rId13"/>
    <p:sldId id="287" r:id="rId14"/>
    <p:sldId id="268" r:id="rId15"/>
    <p:sldId id="29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1DE3E-5D9F-462B-9010-791FC17550E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AE115-A43D-4131-8E25-57A9C990D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42918"/>
            <a:ext cx="7851648" cy="2557482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FFFF00"/>
                </a:solidFill>
                <a:effectLst/>
              </a:rPr>
              <a:t>Тайны</a:t>
            </a:r>
            <a:br>
              <a:rPr lang="ru-RU" sz="5400" dirty="0" smtClean="0">
                <a:solidFill>
                  <a:srgbClr val="FFFF00"/>
                </a:solidFill>
                <a:effectLst/>
              </a:rPr>
            </a:br>
            <a:r>
              <a:rPr lang="ru-RU" sz="5400" dirty="0" smtClean="0">
                <a:solidFill>
                  <a:srgbClr val="FFFF00"/>
                </a:solidFill>
                <a:effectLst/>
              </a:rPr>
              <a:t> устной и письменной речи</a:t>
            </a:r>
            <a:endParaRPr lang="ru-RU" sz="5400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86124"/>
            <a:ext cx="7854696" cy="328614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200" b="1" u="sng" dirty="0" smtClean="0"/>
              <a:t>Цели:</a:t>
            </a:r>
          </a:p>
          <a:p>
            <a:pPr algn="l"/>
            <a:r>
              <a:rPr lang="ru-RU" sz="4000" dirty="0" smtClean="0"/>
              <a:t>- узнать…</a:t>
            </a:r>
          </a:p>
          <a:p>
            <a:pPr algn="l"/>
            <a:r>
              <a:rPr lang="ru-RU" sz="4000" dirty="0" smtClean="0"/>
              <a:t>- научиться</a:t>
            </a:r>
          </a:p>
          <a:p>
            <a:pPr algn="l"/>
            <a:r>
              <a:rPr lang="ru-RU" sz="4000" dirty="0" smtClean="0"/>
              <a:t>- повторить…</a:t>
            </a:r>
          </a:p>
          <a:p>
            <a:pPr algn="l"/>
            <a:r>
              <a:rPr lang="ru-RU" sz="4000" dirty="0" smtClean="0"/>
              <a:t>- …</a:t>
            </a:r>
            <a:endParaRPr lang="ru-RU" sz="4000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im0-tub-ru.yandex.net/i?id=825512118-63-72&amp;n=2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71604" y="1000108"/>
            <a:ext cx="6286544" cy="5551753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857488" y="2643182"/>
            <a:ext cx="2928958" cy="632666"/>
          </a:xfrm>
          <a:prstGeom prst="rect">
            <a:avLst/>
          </a:prstGeom>
        </p:spPr>
        <p:txBody>
          <a:bodyPr vert="horz" lIns="0" rIns="0" bIns="0" anchor="b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Ты съел пирог?</a:t>
            </a:r>
            <a:endParaRPr kumimoji="0" lang="ru-RU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857488" y="3357562"/>
            <a:ext cx="2928958" cy="632666"/>
          </a:xfrm>
          <a:prstGeom prst="rect">
            <a:avLst/>
          </a:prstGeom>
        </p:spPr>
        <p:txBody>
          <a:bodyPr vert="horz" lIns="0" rIns="0" bIns="0" anchor="b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Ты съел пирог.</a:t>
            </a:r>
            <a:endParaRPr kumimoji="0" lang="ru-RU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857488" y="3929066"/>
            <a:ext cx="3000396" cy="64294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Съешь пирог.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im0-tub-ru.yandex.net/i?id=825512118-63-72&amp;n=2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71604" y="1000108"/>
            <a:ext cx="6286544" cy="5551753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857488" y="2643182"/>
            <a:ext cx="2928958" cy="632666"/>
          </a:xfrm>
          <a:prstGeom prst="rect">
            <a:avLst/>
          </a:prstGeom>
        </p:spPr>
        <p:txBody>
          <a:bodyPr vert="horz" lIns="0" rIns="0" bIns="0" anchor="b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Ты съел пирог?</a:t>
            </a:r>
            <a:endParaRPr kumimoji="0" lang="ru-RU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857488" y="3357562"/>
            <a:ext cx="2928958" cy="632666"/>
          </a:xfrm>
          <a:prstGeom prst="rect">
            <a:avLst/>
          </a:prstGeom>
        </p:spPr>
        <p:txBody>
          <a:bodyPr vert="horz" lIns="0" rIns="0" bIns="0" anchor="b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Ты съел пирог.</a:t>
            </a:r>
            <a:endParaRPr kumimoji="0" lang="ru-RU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857488" y="3929066"/>
            <a:ext cx="3000396" cy="64294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Съешь пирог.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704088"/>
            <a:ext cx="7400948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Цель высказывания: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214282" y="2143116"/>
            <a:ext cx="8472518" cy="418148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dirty="0" smtClean="0">
                <a:solidFill>
                  <a:schemeClr val="accent1"/>
                </a:solidFill>
              </a:rPr>
              <a:t>Спросить </a:t>
            </a:r>
          </a:p>
          <a:p>
            <a:pPr>
              <a:buNone/>
            </a:pPr>
            <a:r>
              <a:rPr lang="ru-RU" sz="3600" dirty="0" smtClean="0">
                <a:solidFill>
                  <a:schemeClr val="accent1"/>
                </a:solidFill>
              </a:rPr>
              <a:t>Сообщить</a:t>
            </a:r>
          </a:p>
          <a:p>
            <a:pPr>
              <a:buNone/>
            </a:pPr>
            <a:r>
              <a:rPr lang="ru-RU" sz="3600" dirty="0" smtClean="0">
                <a:solidFill>
                  <a:schemeClr val="accent1"/>
                </a:solidFill>
              </a:rPr>
              <a:t>Попросить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785794"/>
            <a:ext cx="5072098" cy="2286016"/>
          </a:xfrm>
          <a:solidFill>
            <a:srgbClr val="FFCCFF"/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</a:rPr>
              <a:t>Пошёл дождь? </a:t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>Пошёл дождь?!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3714752"/>
            <a:ext cx="5143536" cy="2571768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Пошёл дождь.</a:t>
            </a:r>
          </a:p>
          <a:p>
            <a:pPr>
              <a:buNone/>
            </a:pPr>
            <a:endParaRPr lang="ru-RU" sz="4400" b="1" dirty="0" smtClean="0"/>
          </a:p>
          <a:p>
            <a:pPr>
              <a:buNone/>
            </a:pPr>
            <a:r>
              <a:rPr lang="ru-RU" sz="4400" b="1" dirty="0" smtClean="0"/>
              <a:t>Пошёл дождь!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357694"/>
            <a:ext cx="4143404" cy="1824030"/>
          </a:xfrm>
          <a:solidFill>
            <a:schemeClr val="bg2"/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4400" b="1" dirty="0" smtClean="0"/>
              <a:t>Пошёл дождь.</a:t>
            </a:r>
          </a:p>
          <a:p>
            <a:pPr>
              <a:buNone/>
            </a:pPr>
            <a:endParaRPr lang="ru-RU" sz="4400" b="1" dirty="0" smtClean="0"/>
          </a:p>
          <a:p>
            <a:pPr>
              <a:buNone/>
            </a:pPr>
            <a:r>
              <a:rPr lang="ru-RU" sz="4400" b="1" dirty="0" smtClean="0"/>
              <a:t>Пошёл дождь!</a:t>
            </a:r>
            <a:endParaRPr lang="ru-RU" sz="4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000240"/>
            <a:ext cx="4214842" cy="1938992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r>
              <a:rPr lang="ru-RU" sz="4000" b="1" dirty="0" smtClean="0"/>
              <a:t>Пошёл дождь? </a:t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Пошёл дождь?!</a:t>
            </a:r>
            <a:endParaRPr lang="ru-RU" sz="4000" b="1" dirty="0"/>
          </a:p>
        </p:txBody>
      </p:sp>
      <p:sp>
        <p:nvSpPr>
          <p:cNvPr id="6" name="Заголовок 7"/>
          <p:cNvSpPr>
            <a:spLocks noGrp="1"/>
          </p:cNvSpPr>
          <p:nvPr>
            <p:ph type="title"/>
          </p:nvPr>
        </p:nvSpPr>
        <p:spPr>
          <a:xfrm>
            <a:off x="457200" y="704088"/>
            <a:ext cx="7400948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Интонация: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7" name="Заголовок 7"/>
          <p:cNvSpPr txBox="1">
            <a:spLocks/>
          </p:cNvSpPr>
          <p:nvPr/>
        </p:nvSpPr>
        <p:spPr>
          <a:xfrm>
            <a:off x="4786314" y="3286124"/>
            <a:ext cx="3929090" cy="78581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восклицательная</a:t>
            </a:r>
            <a:endParaRPr kumimoji="0" lang="ru-RU" sz="50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7"/>
          <p:cNvSpPr txBox="1">
            <a:spLocks/>
          </p:cNvSpPr>
          <p:nvPr/>
        </p:nvSpPr>
        <p:spPr>
          <a:xfrm>
            <a:off x="4643438" y="4000504"/>
            <a:ext cx="4286280" cy="78581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невосклицательная</a:t>
            </a:r>
            <a:endParaRPr kumimoji="0" lang="ru-RU" sz="50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Прочитайте предложения:</a:t>
            </a:r>
            <a:endParaRPr lang="ru-RU" sz="40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14348" y="2071678"/>
            <a:ext cx="3713636" cy="853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14348" y="3000372"/>
            <a:ext cx="3929660" cy="932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148064" y="2143116"/>
            <a:ext cx="2138580" cy="709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076056" y="3068960"/>
            <a:ext cx="27363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571472" y="4143380"/>
            <a:ext cx="4144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5148064" y="4149080"/>
            <a:ext cx="360496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6013" y="404813"/>
            <a:ext cx="8229600" cy="4525962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4800" dirty="0" smtClean="0"/>
              <a:t>  На </a:t>
            </a:r>
            <a:r>
              <a:rPr lang="ru-RU" sz="4800" dirty="0"/>
              <a:t>этом уроке я узнал </a:t>
            </a:r>
            <a:r>
              <a:rPr lang="ru-RU" sz="4800" dirty="0" smtClean="0"/>
              <a:t>…</a:t>
            </a: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4800" dirty="0"/>
              <a:t> Я запомнил</a:t>
            </a:r>
            <a:r>
              <a:rPr lang="ru-RU" sz="4800" dirty="0" smtClean="0"/>
              <a:t>…</a:t>
            </a: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4800" dirty="0"/>
              <a:t> Мне понравилось…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Стр.21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4614866" cy="1422082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Что написано пером,</a:t>
            </a:r>
          </a:p>
          <a:p>
            <a:pPr>
              <a:buNone/>
            </a:pPr>
            <a:r>
              <a:rPr lang="ru-RU" sz="3200" dirty="0" smtClean="0"/>
              <a:t>Не вырубишь топором.</a:t>
            </a:r>
            <a:endParaRPr lang="ru-RU" sz="32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571868" y="4000504"/>
            <a:ext cx="5000660" cy="142208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Слово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воробей,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ru-RU" sz="3200" baseline="0" dirty="0" smtClean="0"/>
              <a:t>Вылетит</a:t>
            </a:r>
            <a:r>
              <a:rPr lang="ru-RU" sz="3200" dirty="0" smtClean="0"/>
              <a:t> – не поймаешь.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482" name="Picture 2" descr="http://im4-tub-ru.yandex.net/i?id=828441173-08-72&amp;n=2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929322" y="1071546"/>
            <a:ext cx="2357454" cy="2562450"/>
          </a:xfrm>
          <a:prstGeom prst="rect">
            <a:avLst/>
          </a:prstGeom>
          <a:noFill/>
        </p:spPr>
      </p:pic>
      <p:pic>
        <p:nvPicPr>
          <p:cNvPr id="20484" name="Picture 4" descr="http://im0-tub-ru.yandex.net/i?id=266738127-10-72&amp;n=2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10" y="3857628"/>
            <a:ext cx="2357454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Знаки препинания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              Точка </a:t>
            </a:r>
            <a:r>
              <a:rPr lang="ru-RU" dirty="0"/>
              <a:t>– это станция,</a:t>
            </a:r>
          </a:p>
          <a:p>
            <a:pPr>
              <a:buNone/>
            </a:pPr>
            <a:r>
              <a:rPr lang="ru-RU" dirty="0" smtClean="0"/>
              <a:t>                                          Где </a:t>
            </a:r>
            <a:r>
              <a:rPr lang="ru-RU" dirty="0"/>
              <a:t>отдыхает мысль.</a:t>
            </a:r>
          </a:p>
          <a:p>
            <a:pPr>
              <a:buNone/>
            </a:pPr>
            <a:r>
              <a:rPr lang="ru-RU" dirty="0" smtClean="0"/>
              <a:t>                                          Загораживает </a:t>
            </a:r>
            <a:r>
              <a:rPr lang="ru-RU" dirty="0"/>
              <a:t>путь,</a:t>
            </a:r>
          </a:p>
          <a:p>
            <a:pPr>
              <a:buNone/>
            </a:pPr>
            <a:r>
              <a:rPr lang="ru-RU" dirty="0" smtClean="0"/>
              <a:t>                                         Предлагает </a:t>
            </a:r>
            <a:r>
              <a:rPr lang="ru-RU" dirty="0"/>
              <a:t>отдохнуть.</a:t>
            </a:r>
          </a:p>
          <a:p>
            <a:pPr>
              <a:buNone/>
            </a:pPr>
            <a:r>
              <a:rPr lang="ru-RU" dirty="0" smtClean="0"/>
              <a:t>                                       </a:t>
            </a:r>
            <a:endParaRPr lang="ru-RU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308304" y="5157192"/>
            <a:ext cx="1071570" cy="1023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 descr="http://s.pikabu.ru/images/big_size_comm/2012-08_7/1346397449542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39552" y="1916832"/>
            <a:ext cx="2736304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Вечно </a:t>
            </a:r>
            <a:r>
              <a:rPr lang="ru-RU" dirty="0"/>
              <a:t>думая над смыслом,</a:t>
            </a:r>
          </a:p>
          <a:p>
            <a:pPr>
              <a:buNone/>
            </a:pPr>
            <a:r>
              <a:rPr lang="ru-RU" dirty="0" smtClean="0"/>
              <a:t>                             Изогнулся </a:t>
            </a:r>
            <a:r>
              <a:rPr lang="ru-RU" dirty="0"/>
              <a:t>коромыслом.</a:t>
            </a:r>
          </a:p>
          <a:p>
            <a:pPr>
              <a:buNone/>
            </a:pPr>
            <a:r>
              <a:rPr lang="ru-RU" dirty="0" smtClean="0"/>
              <a:t>                             Он </a:t>
            </a:r>
            <a:r>
              <a:rPr lang="ru-RU" dirty="0"/>
              <a:t>наклонился, чтобы сесть,</a:t>
            </a:r>
          </a:p>
          <a:p>
            <a:pPr>
              <a:buNone/>
            </a:pPr>
            <a:r>
              <a:rPr lang="ru-RU" dirty="0" smtClean="0"/>
              <a:t>                             И </a:t>
            </a:r>
            <a:r>
              <a:rPr lang="ru-RU" dirty="0"/>
              <a:t>подмигнул: «Вопросы есть?»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286644" y="4786322"/>
            <a:ext cx="1595432" cy="1595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2071678"/>
            <a:ext cx="2503323" cy="3119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57200" y="704088"/>
            <a:ext cx="8229600" cy="780696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Знаки препинания</a:t>
            </a:r>
            <a:endParaRPr kumimoji="0" lang="ru-RU" sz="5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А </a:t>
            </a:r>
            <a:r>
              <a:rPr lang="ru-RU" dirty="0"/>
              <a:t>если в предложении</a:t>
            </a:r>
          </a:p>
          <a:p>
            <a:pPr>
              <a:buNone/>
            </a:pPr>
            <a:r>
              <a:rPr lang="ru-RU" dirty="0" smtClean="0"/>
              <a:t>Радость</a:t>
            </a:r>
            <a:r>
              <a:rPr lang="ru-RU" dirty="0"/>
              <a:t>, раздражение?</a:t>
            </a:r>
          </a:p>
          <a:p>
            <a:pPr>
              <a:buNone/>
            </a:pPr>
            <a:r>
              <a:rPr lang="ru-RU" dirty="0" smtClean="0"/>
              <a:t>Тогда </a:t>
            </a:r>
            <a:r>
              <a:rPr lang="ru-RU" dirty="0"/>
              <a:t>в конце не кстати ли</a:t>
            </a:r>
          </a:p>
          <a:p>
            <a:pPr>
              <a:buNone/>
            </a:pPr>
            <a:r>
              <a:rPr lang="ru-RU" dirty="0" smtClean="0"/>
              <a:t>Наш </a:t>
            </a:r>
            <a:r>
              <a:rPr lang="ru-RU" dirty="0"/>
              <a:t>славный восклицательный?</a:t>
            </a:r>
          </a:p>
          <a:p>
            <a:pPr>
              <a:buNone/>
            </a:pPr>
            <a:r>
              <a:rPr lang="ru-RU" dirty="0"/>
              <a:t>Бурным чувствам нет конца.</a:t>
            </a:r>
          </a:p>
          <a:p>
            <a:pPr>
              <a:buNone/>
            </a:pPr>
            <a:r>
              <a:rPr lang="ru-RU" dirty="0"/>
              <a:t>Пылкий нрав у молодца</a:t>
            </a:r>
            <a:r>
              <a:rPr lang="ru-RU" dirty="0" smtClean="0"/>
              <a:t>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388" y="1714488"/>
            <a:ext cx="2523146" cy="3590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Знаки препинания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im0-tub-ru.yandex.net/i?id=825512118-63-72&amp;n=2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71604" y="1000108"/>
            <a:ext cx="6286544" cy="5551753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643174" y="3286124"/>
            <a:ext cx="2928958" cy="632666"/>
          </a:xfrm>
          <a:prstGeom prst="rect">
            <a:avLst/>
          </a:prstGeom>
        </p:spPr>
        <p:txBody>
          <a:bodyPr vert="horz" lIns="0" rIns="0" bIns="0" anchor="b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Ты съел пирог?</a:t>
            </a:r>
            <a:endParaRPr kumimoji="0" lang="ru-RU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 noGrp="1"/>
          </p:cNvSpPr>
          <p:nvPr>
            <p:ph idx="1"/>
          </p:nvPr>
        </p:nvSpPr>
        <p:spPr>
          <a:xfrm>
            <a:off x="428596" y="1935480"/>
            <a:ext cx="4429156" cy="922016"/>
          </a:xfrm>
          <a:prstGeom prst="rect">
            <a:avLst/>
          </a:prstGeom>
        </p:spPr>
        <p:txBody>
          <a:bodyPr vert="horz" lIns="0" rIns="0" bIns="0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Ты</a:t>
            </a:r>
            <a:r>
              <a:rPr kumimoji="0" lang="ru-RU" sz="5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съел пирог?</a:t>
            </a:r>
            <a:endParaRPr kumimoji="0" lang="ru-RU" sz="5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596" y="3000372"/>
            <a:ext cx="4286280" cy="1000132"/>
          </a:xfrm>
          <a:prstGeom prst="rect">
            <a:avLst/>
          </a:prstGeom>
        </p:spPr>
        <p:txBody>
          <a:bodyPr vert="horz" lIns="0" rIns="0" bIns="0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Ты</a:t>
            </a: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67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съел</a:t>
            </a: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5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пирог?</a:t>
            </a:r>
            <a:endParaRPr kumimoji="0" lang="ru-RU" sz="5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00034" y="4143380"/>
            <a:ext cx="4357718" cy="1071570"/>
          </a:xfrm>
          <a:prstGeom prst="rect">
            <a:avLst/>
          </a:prstGeom>
        </p:spPr>
        <p:txBody>
          <a:bodyPr vert="horz" lIns="0" rIns="0" bIns="0" anchor="b">
            <a:normAutofit fontScale="8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3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Ты съел </a:t>
            </a:r>
            <a:r>
              <a:rPr kumimoji="0" lang="ru-RU" sz="65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пирог?</a:t>
            </a:r>
            <a:endParaRPr kumimoji="0" lang="ru-RU" sz="65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Вывод: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в устной речи есть</a:t>
            </a:r>
          </a:p>
          <a:p>
            <a:pPr algn="ctr">
              <a:buNone/>
            </a:pPr>
            <a:r>
              <a:rPr lang="ru-RU" sz="4000" u="sng" dirty="0" smtClean="0">
                <a:solidFill>
                  <a:srgbClr val="002060"/>
                </a:solidFill>
              </a:rPr>
              <a:t> </a:t>
            </a:r>
            <a:r>
              <a:rPr lang="ru-RU" sz="4000" b="1" u="sng" dirty="0" smtClean="0">
                <a:solidFill>
                  <a:srgbClr val="002060"/>
                </a:solidFill>
              </a:rPr>
              <a:t>выделение слова голосом </a:t>
            </a:r>
            <a:r>
              <a:rPr lang="ru-RU" sz="4000" u="sng" dirty="0" smtClean="0">
                <a:solidFill>
                  <a:srgbClr val="002060"/>
                </a:solidFill>
              </a:rPr>
              <a:t>– </a:t>
            </a:r>
          </a:p>
          <a:p>
            <a:pPr algn="ctr">
              <a:buNone/>
            </a:pPr>
            <a:r>
              <a:rPr lang="ru-RU" sz="4000" b="1" u="sng" dirty="0" smtClean="0">
                <a:solidFill>
                  <a:srgbClr val="002060"/>
                </a:solidFill>
              </a:rPr>
              <a:t>логическое ударение.</a:t>
            </a:r>
            <a:endParaRPr lang="ru-RU" sz="4000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Прочитайте,</a:t>
            </a:r>
            <a:br>
              <a:rPr lang="ru-RU" dirty="0" smtClean="0"/>
            </a:br>
            <a:r>
              <a:rPr lang="ru-RU" dirty="0" smtClean="0"/>
              <a:t> выделяя голосом нужное слово.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u="sng" dirty="0" smtClean="0"/>
              <a:t>Ира</a:t>
            </a:r>
            <a:r>
              <a:rPr lang="ru-RU" sz="3600" dirty="0" smtClean="0"/>
              <a:t>  утром  пошла  в  школу.</a:t>
            </a:r>
          </a:p>
          <a:p>
            <a:pPr>
              <a:buNone/>
            </a:pPr>
            <a:r>
              <a:rPr lang="ru-RU" sz="3600" dirty="0" smtClean="0"/>
              <a:t>Ира  </a:t>
            </a:r>
            <a:r>
              <a:rPr lang="ru-RU" sz="3600" b="1" u="sng" dirty="0" smtClean="0"/>
              <a:t>утром</a:t>
            </a:r>
            <a:r>
              <a:rPr lang="ru-RU" sz="3600" dirty="0" smtClean="0"/>
              <a:t>  пошла  в  школу.</a:t>
            </a:r>
          </a:p>
          <a:p>
            <a:pPr>
              <a:buNone/>
            </a:pPr>
            <a:r>
              <a:rPr lang="ru-RU" sz="3600" dirty="0" smtClean="0"/>
              <a:t>Ира  утром  </a:t>
            </a:r>
            <a:r>
              <a:rPr lang="ru-RU" sz="3600" b="1" u="sng" dirty="0" smtClean="0"/>
              <a:t>пошла </a:t>
            </a:r>
            <a:r>
              <a:rPr lang="ru-RU" sz="3600" dirty="0" smtClean="0"/>
              <a:t> в  школу.</a:t>
            </a:r>
          </a:p>
          <a:p>
            <a:pPr>
              <a:buNone/>
            </a:pPr>
            <a:r>
              <a:rPr lang="ru-RU" sz="3600" dirty="0" smtClean="0"/>
              <a:t>Ира  утром  пошла  </a:t>
            </a:r>
            <a:r>
              <a:rPr lang="ru-RU" sz="3600" b="1" u="sng" dirty="0" smtClean="0"/>
              <a:t>в  школу.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180</TotalTime>
  <Words>235</Words>
  <Application>Microsoft Office PowerPoint</Application>
  <PresentationFormat>Экран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Тайны  устной и письменной речи</vt:lpstr>
      <vt:lpstr>Стр.21</vt:lpstr>
      <vt:lpstr>Знаки препинания</vt:lpstr>
      <vt:lpstr>Слайд 4</vt:lpstr>
      <vt:lpstr>Знаки препинания</vt:lpstr>
      <vt:lpstr>Слайд 6</vt:lpstr>
      <vt:lpstr>Слайд 7</vt:lpstr>
      <vt:lpstr>Вывод:</vt:lpstr>
      <vt:lpstr>Прочитайте,  выделяя голосом нужное слово.</vt:lpstr>
      <vt:lpstr>Слайд 10</vt:lpstr>
      <vt:lpstr>Цель высказывания:</vt:lpstr>
      <vt:lpstr>Пошёл дождь?   Пошёл дождь?!</vt:lpstr>
      <vt:lpstr>Интонация:</vt:lpstr>
      <vt:lpstr>Прочитайте предложения:</vt:lpstr>
      <vt:lpstr>Слайд 15</vt:lpstr>
    </vt:vector>
  </TitlesOfParts>
  <Company>МИР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Кирилл</dc:creator>
  <cp:lastModifiedBy>Aspaer U</cp:lastModifiedBy>
  <cp:revision>15</cp:revision>
  <dcterms:created xsi:type="dcterms:W3CDTF">2012-04-11T11:51:30Z</dcterms:created>
  <dcterms:modified xsi:type="dcterms:W3CDTF">2014-06-02T08:41:40Z</dcterms:modified>
</cp:coreProperties>
</file>