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60" r:id="rId5"/>
    <p:sldId id="258" r:id="rId6"/>
    <p:sldId id="261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2544-617D-42D4-A2D5-AC36D7005FD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FC79-95A5-4D29-BDD2-01768606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Идеи кормушек для птиц: 10 Оригинальных кормушек для птиц своими руками. Идеи свои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769" y="0"/>
            <a:ext cx="659423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404664"/>
            <a:ext cx="6696744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Поможем птицам пережить зиму!</a:t>
            </a:r>
          </a:p>
          <a:p>
            <a:pPr algn="ctr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Елена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Марченко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Январь, 2015 г.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Окружающий мир</a:t>
            </a:r>
          </a:p>
          <a:p>
            <a:pPr algn="ctr"/>
            <a:r>
              <a:rPr lang="ru-RU" sz="2800" b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3 </a:t>
            </a:r>
            <a:r>
              <a:rPr lang="ru-RU" sz="2800" b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класс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МБОУ СОШ №3</a:t>
            </a:r>
          </a:p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г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. Красный Сулин, Ростовская обл.</a:t>
            </a:r>
          </a:p>
          <a:p>
            <a:pPr algn="ctr"/>
            <a:endParaRPr lang="ru-RU" sz="40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3556" name="Picture 4" descr="Американке за спасение дятла выписали штраф в 500 долларов Новости. Новости дня на сайте Подробности."/>
          <p:cNvPicPr>
            <a:picLocks noChangeAspect="1" noChangeArrowheads="1"/>
          </p:cNvPicPr>
          <p:nvPr/>
        </p:nvPicPr>
        <p:blipFill>
          <a:blip r:embed="rId3" cstate="print"/>
          <a:srcRect l="11150" r="47597"/>
          <a:stretch>
            <a:fillRect/>
          </a:stretch>
        </p:blipFill>
        <p:spPr bwMode="auto">
          <a:xfrm>
            <a:off x="0" y="0"/>
            <a:ext cx="28803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ормушки для птиц 2 марта в 11.00 и 12.00 - Мои файлы - Каталог файлов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 l="10917" t="6151" r="14030"/>
          <a:stretch>
            <a:fillRect/>
          </a:stretch>
        </p:blipFill>
        <p:spPr bwMode="auto">
          <a:xfrm>
            <a:off x="0" y="0"/>
            <a:ext cx="4788024" cy="3977008"/>
          </a:xfrm>
          <a:prstGeom prst="rect">
            <a:avLst/>
          </a:prstGeom>
          <a:noFill/>
        </p:spPr>
      </p:pic>
      <p:pic>
        <p:nvPicPr>
          <p:cNvPr id="16392" name="Picture 8" descr="Кормушка для птиц своими руками для детей - Поде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1744"/>
            <a:ext cx="4644008" cy="3386256"/>
          </a:xfrm>
          <a:prstGeom prst="rect">
            <a:avLst/>
          </a:prstGeom>
          <a:noFill/>
        </p:spPr>
      </p:pic>
      <p:pic>
        <p:nvPicPr>
          <p:cNvPr id="16394" name="Picture 10" descr="Корм для птиц своими руками Аксессуары для сада своими рукам…"/>
          <p:cNvPicPr>
            <a:picLocks noChangeAspect="1" noChangeArrowheads="1"/>
          </p:cNvPicPr>
          <p:nvPr/>
        </p:nvPicPr>
        <p:blipFill>
          <a:blip r:embed="rId4" cstate="print"/>
          <a:srcRect l="4000" t="37124" b="9016"/>
          <a:stretch>
            <a:fillRect/>
          </a:stretch>
        </p:blipFill>
        <p:spPr bwMode="auto">
          <a:xfrm>
            <a:off x="4644008" y="3298161"/>
            <a:ext cx="4499992" cy="3559839"/>
          </a:xfrm>
          <a:prstGeom prst="rect">
            <a:avLst/>
          </a:prstGeom>
          <a:noFill/>
        </p:spPr>
      </p:pic>
      <p:pic>
        <p:nvPicPr>
          <p:cNvPr id="16390" name="Picture 6" descr="Самодельные - Самодельные"/>
          <p:cNvPicPr>
            <a:picLocks noChangeAspect="1" noChangeArrowheads="1"/>
          </p:cNvPicPr>
          <p:nvPr/>
        </p:nvPicPr>
        <p:blipFill>
          <a:blip r:embed="rId5" cstate="print"/>
          <a:srcRect l="7560" t="24242" r="32906" b="15279"/>
          <a:stretch>
            <a:fillRect/>
          </a:stretch>
        </p:blipFill>
        <p:spPr bwMode="auto">
          <a:xfrm>
            <a:off x="4607496" y="0"/>
            <a:ext cx="453650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2080" y="404664"/>
            <a:ext cx="3707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Птицы — теплокровные существа. Средняя температура их тела составляет 41°С. Это означает, что они могут сохранять активность в холодное время года, но нуждаются в большем количестве пищи. </a:t>
            </a:r>
          </a:p>
        </p:txBody>
      </p:sp>
      <p:pic>
        <p:nvPicPr>
          <p:cNvPr id="22530" name="Picture 2" descr="Задача: закрепить знания детей о зимующих птицах, о роли человека в жизни зимующих птиц. Понедельник беседа &quot;Что ты знаешь о п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56815" cy="3370547"/>
          </a:xfrm>
          <a:prstGeom prst="rect">
            <a:avLst/>
          </a:prstGeom>
          <a:noFill/>
        </p:spPr>
      </p:pic>
      <p:pic>
        <p:nvPicPr>
          <p:cNvPr id="22532" name="Picture 4" descr="Конкурс &quot;Птичья кормуш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4360"/>
            <a:ext cx="5243736" cy="3493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36510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Зимой наши птицы-соседи стараются держаться поближе к человеческому жилью: теплее и сытнее здесь.</a:t>
            </a:r>
          </a:p>
        </p:txBody>
      </p:sp>
      <p:pic>
        <p:nvPicPr>
          <p:cNvPr id="13314" name="Picture 2" descr="Экологический проект &quot;Покормите птиц зимой!"/>
          <p:cNvPicPr>
            <a:picLocks noChangeAspect="1" noChangeArrowheads="1"/>
          </p:cNvPicPr>
          <p:nvPr/>
        </p:nvPicPr>
        <p:blipFill>
          <a:blip r:embed="rId2" cstate="print"/>
          <a:srcRect l="10996" t="3129" r="10656" b="28094"/>
          <a:stretch>
            <a:fillRect/>
          </a:stretch>
        </p:blipFill>
        <p:spPr bwMode="auto">
          <a:xfrm>
            <a:off x="1331640" y="188640"/>
            <a:ext cx="6677282" cy="414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кола &quot;Живой ми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7"/>
            <a:ext cx="9144000" cy="689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llpapers - Birds &quot; Allpolus.com - все для дизайна и видеомонтажа. Photoshop, клипарты, футажи, шаблон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28994"/>
            <a:ext cx="8388423" cy="6886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3081" y="0"/>
            <a:ext cx="8280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Если начал птиц кормить,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Ты уж не бросай!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И пустой кормушку ты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Им не оставляй!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Так доверчивы он,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Верят, нам, как дети.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Помни- ты их приручил,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Ты за них в ответе!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taLife Engine Версия для печати Времена года: Зима ( зимующие птицы ) , загадки про времена года о зиме скачать видео про врем"/>
          <p:cNvPicPr>
            <a:picLocks noChangeAspect="1" noChangeArrowheads="1"/>
          </p:cNvPicPr>
          <p:nvPr/>
        </p:nvPicPr>
        <p:blipFill>
          <a:blip r:embed="rId2" cstate="print"/>
          <a:srcRect l="40067" t="44351" r="28181" b="17345"/>
          <a:stretch>
            <a:fillRect/>
          </a:stretch>
        </p:blipFill>
        <p:spPr bwMode="auto">
          <a:xfrm>
            <a:off x="0" y="0"/>
            <a:ext cx="4716016" cy="4266872"/>
          </a:xfrm>
          <a:prstGeom prst="rect">
            <a:avLst/>
          </a:prstGeom>
          <a:noFill/>
        </p:spPr>
      </p:pic>
      <p:pic>
        <p:nvPicPr>
          <p:cNvPr id="18436" name="Picture 4" descr="Отгадайте: Какие ещё птицы зимуют в наших краях. Воробей. Серый, маленький, смешной Скачет рядышком со мной. Я ему насыплю крошк"/>
          <p:cNvPicPr>
            <a:picLocks noChangeAspect="1" noChangeArrowheads="1"/>
          </p:cNvPicPr>
          <p:nvPr/>
        </p:nvPicPr>
        <p:blipFill>
          <a:blip r:embed="rId3" cstate="print"/>
          <a:srcRect t="21097"/>
          <a:stretch>
            <a:fillRect/>
          </a:stretch>
        </p:blipFill>
        <p:spPr bwMode="auto">
          <a:xfrm>
            <a:off x="4777159" y="3356992"/>
            <a:ext cx="4366841" cy="3501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380" y="4293096"/>
            <a:ext cx="4257897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Синица любит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несолёное сало,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мясо,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семечки подсолнечника,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тыквы, арбуза или дыни.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2060848"/>
            <a:ext cx="412484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Воробей любит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семечки подсолнечника,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б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елые хлебные крошки.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к зимуют птицы - Фото 7803/25"/>
          <p:cNvPicPr>
            <a:picLocks noChangeAspect="1" noChangeArrowheads="1"/>
          </p:cNvPicPr>
          <p:nvPr/>
        </p:nvPicPr>
        <p:blipFill>
          <a:blip r:embed="rId2" cstate="print"/>
          <a:srcRect l="27168" r="12589"/>
          <a:stretch>
            <a:fillRect/>
          </a:stretch>
        </p:blipFill>
        <p:spPr bwMode="auto">
          <a:xfrm>
            <a:off x="5076056" y="1793575"/>
            <a:ext cx="4067944" cy="5064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1049" y="548680"/>
            <a:ext cx="3752951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Дятла можно угостить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несолёным салом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или сырым мясом.</a:t>
            </a:r>
          </a:p>
        </p:txBody>
      </p:sp>
      <p:pic>
        <p:nvPicPr>
          <p:cNvPr id="19462" name="Picture 6" descr="Просмотр фотографии - поползень Категория - Животные - Samara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076056" cy="42300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293096"/>
            <a:ext cx="399179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Поползень любит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несолёное сало, 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с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ырое мясо,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семечки подсолнечника.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негири. Обсуждение на LiveInternet - Российский Сервис Онла…"/>
          <p:cNvPicPr>
            <a:picLocks noChangeAspect="1" noChangeArrowheads="1"/>
          </p:cNvPicPr>
          <p:nvPr/>
        </p:nvPicPr>
        <p:blipFill>
          <a:blip r:embed="rId2" cstate="print"/>
          <a:srcRect l="3240" t="9532" r="35201" b="17029"/>
          <a:stretch>
            <a:fillRect/>
          </a:stretch>
        </p:blipFill>
        <p:spPr bwMode="auto">
          <a:xfrm>
            <a:off x="0" y="-1"/>
            <a:ext cx="4572000" cy="40907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077072"/>
            <a:ext cx="399179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Снегирь любит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плоды рябины,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шиповника,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с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емечки подсолнечника.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1772816"/>
            <a:ext cx="353334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Щегол любит ягоды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рябины и шиповника.</a:t>
            </a:r>
          </a:p>
        </p:txBody>
      </p:sp>
      <p:pic>
        <p:nvPicPr>
          <p:cNvPr id="20486" name="Picture 6" descr="Фотографии автора из серии Щегол. :: ZAnatoliy :: Клуб Foto.ru"/>
          <p:cNvPicPr>
            <a:picLocks noChangeAspect="1" noChangeArrowheads="1"/>
          </p:cNvPicPr>
          <p:nvPr/>
        </p:nvPicPr>
        <p:blipFill>
          <a:blip r:embed="rId3" cstate="print"/>
          <a:srcRect l="4492" t="18895" r="12018" b="13152"/>
          <a:stretch>
            <a:fillRect/>
          </a:stretch>
        </p:blipFill>
        <p:spPr bwMode="auto">
          <a:xfrm>
            <a:off x="4399456" y="2780928"/>
            <a:ext cx="4744544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ормушка для птиц своими руками - Поделки"/>
          <p:cNvPicPr>
            <a:picLocks noChangeAspect="1" noChangeArrowheads="1"/>
          </p:cNvPicPr>
          <p:nvPr/>
        </p:nvPicPr>
        <p:blipFill>
          <a:blip r:embed="rId2" cstate="print"/>
          <a:srcRect l="6480" t="4223" r="9281"/>
          <a:stretch>
            <a:fillRect/>
          </a:stretch>
        </p:blipFill>
        <p:spPr bwMode="auto">
          <a:xfrm>
            <a:off x="-1" y="0"/>
            <a:ext cx="4068521" cy="3356992"/>
          </a:xfrm>
          <a:prstGeom prst="rect">
            <a:avLst/>
          </a:prstGeom>
          <a:noFill/>
        </p:spPr>
      </p:pic>
      <p:pic>
        <p:nvPicPr>
          <p:cNvPr id="21508" name="Picture 4" descr="У Лесника - Кормушка для птиц из коробки для CD"/>
          <p:cNvPicPr>
            <a:picLocks noChangeAspect="1" noChangeArrowheads="1"/>
          </p:cNvPicPr>
          <p:nvPr/>
        </p:nvPicPr>
        <p:blipFill>
          <a:blip r:embed="rId3" cstate="print"/>
          <a:srcRect l="21168" r="25913"/>
          <a:stretch>
            <a:fillRect/>
          </a:stretch>
        </p:blipFill>
        <p:spPr bwMode="auto">
          <a:xfrm>
            <a:off x="3779912" y="0"/>
            <a:ext cx="2520280" cy="3571875"/>
          </a:xfrm>
          <a:prstGeom prst="rect">
            <a:avLst/>
          </a:prstGeom>
          <a:noFill/>
        </p:spPr>
      </p:pic>
      <p:pic>
        <p:nvPicPr>
          <p:cNvPr id="21512" name="Picture 8" descr="корм - Междура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4288"/>
            <a:ext cx="2627784" cy="3503712"/>
          </a:xfrm>
          <a:prstGeom prst="rect">
            <a:avLst/>
          </a:prstGeom>
          <a:noFill/>
        </p:spPr>
      </p:pic>
      <p:pic>
        <p:nvPicPr>
          <p:cNvPr id="21514" name="Picture 10" descr="Простая конструкция кормушки для птиц"/>
          <p:cNvPicPr>
            <a:picLocks noChangeAspect="1" noChangeArrowheads="1"/>
          </p:cNvPicPr>
          <p:nvPr/>
        </p:nvPicPr>
        <p:blipFill>
          <a:blip r:embed="rId5" cstate="print"/>
          <a:srcRect l="30240" r="18731" b="6388"/>
          <a:stretch>
            <a:fillRect/>
          </a:stretch>
        </p:blipFill>
        <p:spPr bwMode="auto">
          <a:xfrm>
            <a:off x="6263680" y="0"/>
            <a:ext cx="2880320" cy="3520391"/>
          </a:xfrm>
          <a:prstGeom prst="rect">
            <a:avLst/>
          </a:prstGeom>
          <a:noFill/>
        </p:spPr>
      </p:pic>
      <p:pic>
        <p:nvPicPr>
          <p:cNvPr id="21516" name="Picture 12" descr="design_for_kids: &quot;Музей детской мечты&quot;. Столовая для пернатых."/>
          <p:cNvPicPr>
            <a:picLocks noChangeAspect="1" noChangeArrowheads="1"/>
          </p:cNvPicPr>
          <p:nvPr/>
        </p:nvPicPr>
        <p:blipFill>
          <a:blip r:embed="rId6" cstate="print"/>
          <a:srcRect l="17417" t="8929" r="7304" b="7734"/>
          <a:stretch>
            <a:fillRect/>
          </a:stretch>
        </p:blipFill>
        <p:spPr bwMode="auto">
          <a:xfrm>
            <a:off x="2195736" y="3356992"/>
            <a:ext cx="4569392" cy="3501008"/>
          </a:xfrm>
          <a:prstGeom prst="rect">
            <a:avLst/>
          </a:prstGeom>
          <a:noFill/>
        </p:spPr>
      </p:pic>
      <p:pic>
        <p:nvPicPr>
          <p:cNvPr id="21518" name="Picture 14" descr="Интересное - Каталог статей - Листая страницы"/>
          <p:cNvPicPr>
            <a:picLocks noChangeAspect="1" noChangeArrowheads="1"/>
          </p:cNvPicPr>
          <p:nvPr/>
        </p:nvPicPr>
        <p:blipFill>
          <a:blip r:embed="rId7" cstate="print"/>
          <a:srcRect l="17719" t="12994" r="12589" b="5501"/>
          <a:stretch>
            <a:fillRect/>
          </a:stretch>
        </p:blipFill>
        <p:spPr bwMode="auto">
          <a:xfrm>
            <a:off x="6150384" y="3356992"/>
            <a:ext cx="299361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2015-01-14T15:19:49Z</dcterms:created>
  <dcterms:modified xsi:type="dcterms:W3CDTF">2015-01-18T14:58:05Z</dcterms:modified>
</cp:coreProperties>
</file>