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3" autoAdjust="0"/>
    <p:restoredTop sz="94660"/>
  </p:normalViewPr>
  <p:slideViewPr>
    <p:cSldViewPr>
      <p:cViewPr varScale="1">
        <p:scale>
          <a:sx n="86" d="100"/>
          <a:sy n="86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87257D-1D76-4E93-808F-62BD51A2BD41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E019E-794E-4A6B-BE3F-BF4E76B5F88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chmidtfuger.de/assets/-%D0%B4%D0%BB%D1%8F-%D0%B3%D0%BB%D0%B0%D0%B7-%D0%B2-%D0%BA%D0%B0%D1%80%D1%82%D0%B8%D0%BD%D0%BA%D0%B0%D1%85" TargetMode="External"/><Relationship Id="rId3" Type="http://schemas.openxmlformats.org/officeDocument/2006/relationships/hyperlink" Target="http://wiki.edu54.ru/index.php/%D0%9F%D1%80%D0%BE%D0%B5%D0%BA%D1%82:%22%D0%97%D0%B0%D0%BD%D0%B8%D0%BC%D0%B0%D1%82%D0%B5%D0%BB%D1%8C%D0%BD%D1%8B%D0%B9_%D1%80%D1%83%D1%81%D1%81%D0%BA%D0%B8%D0%B9_%D1%8F%D0%B7%D1%8B%D0%BA%22_%D0%9A%D0%BE%D0%BD%D0%B4%D1%80%D0%B0%D1%82%D0%BE%D0%B2%D0%B0_%D0%97%D0%BE%D1%8F_%D0%92%D0%BB%D0%B0%D0%B4%D0%B8%D0%BC%D0%B8%D1%80%D0%BE%D0%B2%D0%BD%D0%B0" TargetMode="External"/><Relationship Id="rId7" Type="http://schemas.openxmlformats.org/officeDocument/2006/relationships/hyperlink" Target="http://im-samsad.livejournal.com/2586.html" TargetMode="External"/><Relationship Id="rId2" Type="http://schemas.openxmlformats.org/officeDocument/2006/relationships/hyperlink" Target="http://files.school-collection.edu.ru/dlrstore/6979e3af-097b-445c-92b4-a1ca1a73d81d/ResFile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diopoisk.com/track/no/mp3/tancuite-sida---zaradka---ruki-na-poas-d/" TargetMode="External"/><Relationship Id="rId11" Type="http://schemas.openxmlformats.org/officeDocument/2006/relationships/hyperlink" Target="http://logopsi.ucoz.com/photo/rebusy/rebusy/sova/105-0-907" TargetMode="External"/><Relationship Id="rId5" Type="http://schemas.openxmlformats.org/officeDocument/2006/relationships/hyperlink" Target="http://internika.org/node/11167" TargetMode="External"/><Relationship Id="rId10" Type="http://schemas.openxmlformats.org/officeDocument/2006/relationships/hyperlink" Target="http://www.liveinternet.ru/users/svetlera/post184195885" TargetMode="External"/><Relationship Id="rId4" Type="http://schemas.openxmlformats.org/officeDocument/2006/relationships/hyperlink" Target="http://fastgif.ru/photo/knigi/guestbk/41-0-1245" TargetMode="External"/><Relationship Id="rId9" Type="http://schemas.openxmlformats.org/officeDocument/2006/relationships/hyperlink" Target="http://all-about-russia.ru/nature/animal/ermine/ermin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2;&#1083;&#1072;&#1076;&#1080;&#1084;&#1080;&#1088;\Desktop\&#1059;&#1088;&#1086;&#1082;%20&#1087;&#1080;&#1089;&#1100;&#1084;&#1072;.%20&#1057;&#1083;&#1086;&#1074;&#1072;%20&#1089;%20&#1073;&#1091;&#1082;&#1074;&#1072;&#1084;&#1080;%20&#1042;,&#1074;\&#1058;&#1040;&#1053;&#1062;&#1059;&#1049;&#1058;&#1045;%20&#1057;&#1048;&#1044;&#1071;%20-%20&#1047;&#1072;&#1088;&#1103;&#1076;&#1082;&#1072;%20-%20&#1056;&#1091;&#1082;&#1080;%20&#1085;&#1072;%20&#1087;&#1086;&#1103;&#1089;%20D%20%20(audiopoisk.com)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916832"/>
            <a:ext cx="7851648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обучения грамоте</a:t>
            </a:r>
            <a:br>
              <a:rPr lang="ru-RU" dirty="0" smtClean="0"/>
            </a:br>
            <a:r>
              <a:rPr lang="ru-RU" dirty="0" smtClean="0"/>
              <a:t>письмо</a:t>
            </a:r>
            <a:br>
              <a:rPr lang="ru-RU" dirty="0" smtClean="0"/>
            </a:br>
            <a:r>
              <a:rPr lang="ru-RU" dirty="0" smtClean="0"/>
              <a:t>1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9080"/>
            <a:ext cx="7854696" cy="27089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Составитель: Завадская Ольга Николаевна </a:t>
            </a:r>
          </a:p>
          <a:p>
            <a:pPr algn="ctr"/>
            <a:r>
              <a:rPr lang="ru-RU" dirty="0" smtClean="0"/>
              <a:t>Учитель начальных классов лицея 533</a:t>
            </a:r>
          </a:p>
          <a:p>
            <a:pPr algn="ctr"/>
            <a:r>
              <a:rPr lang="ru-RU" dirty="0" smtClean="0"/>
              <a:t>Образовательный комплекс «Малая </a:t>
            </a:r>
            <a:r>
              <a:rPr lang="ru-RU" dirty="0" err="1" smtClean="0"/>
              <a:t>Охта</a:t>
            </a:r>
            <a:r>
              <a:rPr lang="ru-RU" dirty="0" smtClean="0"/>
              <a:t>»</a:t>
            </a:r>
          </a:p>
          <a:p>
            <a:pPr algn="ctr"/>
            <a:r>
              <a:rPr lang="ru-RU" dirty="0" smtClean="0"/>
              <a:t>г. Санкт - 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/>
          <a:lstStyle/>
          <a:p>
            <a:r>
              <a:rPr lang="ru-RU" dirty="0" smtClean="0"/>
              <a:t>                      Это ласка.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Владимир\Desktop\20110413menyetmu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480720" cy="491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Игра «Угадай словечко»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788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3556" name="Picture 4" descr="C:\Users\Владимир\Desktop\ваепнргшщ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204864"/>
            <a:ext cx="1226492" cy="1097116"/>
          </a:xfrm>
          <a:prstGeom prst="rect">
            <a:avLst/>
          </a:prstGeom>
          <a:noFill/>
        </p:spPr>
      </p:pic>
      <p:pic>
        <p:nvPicPr>
          <p:cNvPr id="23557" name="Picture 5" descr="C:\Users\Владимир\Desktop\img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132856"/>
            <a:ext cx="1397198" cy="1330375"/>
          </a:xfrm>
          <a:prstGeom prst="rect">
            <a:avLst/>
          </a:prstGeom>
          <a:noFill/>
        </p:spPr>
      </p:pic>
      <p:pic>
        <p:nvPicPr>
          <p:cNvPr id="23558" name="Picture 6" descr="C:\Users\Владимир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1895475" cy="1524000"/>
          </a:xfrm>
          <a:prstGeom prst="rect">
            <a:avLst/>
          </a:prstGeom>
          <a:noFill/>
        </p:spPr>
      </p:pic>
      <p:pic>
        <p:nvPicPr>
          <p:cNvPr id="23562" name="Picture 10" descr="C:\Users\Владимир\Desktop\0_72b77_1d055696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873" y="2132856"/>
            <a:ext cx="2131887" cy="4089950"/>
          </a:xfrm>
          <a:prstGeom prst="rect">
            <a:avLst/>
          </a:prstGeom>
          <a:noFill/>
        </p:spPr>
      </p:pic>
      <p:pic>
        <p:nvPicPr>
          <p:cNvPr id="23563" name="Picture 11" descr="C:\Users\Владимир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1901328" cy="142416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275856" y="335699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Вова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3356992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Вера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19872" y="6021288"/>
            <a:ext cx="8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сова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2200" y="6021288"/>
            <a:ext cx="1337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ворона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Оцени свою работу на уроке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165304"/>
            <a:ext cx="82352" cy="1592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827584" y="2420888"/>
            <a:ext cx="792088" cy="720080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827584" y="3789040"/>
            <a:ext cx="792088" cy="79208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55576" y="5157192"/>
            <a:ext cx="864096" cy="8640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26369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Отличная работа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3933056"/>
            <a:ext cx="2829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Хорошая работа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5229200"/>
            <a:ext cx="3765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Надо стараться лучше</a:t>
            </a:r>
            <a:endParaRPr lang="ru-RU" sz="2800" dirty="0"/>
          </a:p>
        </p:txBody>
      </p:sp>
      <p:pic>
        <p:nvPicPr>
          <p:cNvPr id="30722" name="Picture 2" descr="C:\Users\Владимир\Desktop\дев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581128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Ссылки на ЭОР: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Каллиграфия Анимация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http://files.school-collection.edu.ru/dlrstore/6979e3af-097b-445c-92b4-a1ca1a73d81d/ResFile.SWF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Картинка «Буквоед»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iki.edu54.ru/index.php/%D0%9F%D1%80%D0%BE%D0%B5%D0%BA%D1%82:%22%D0%97%D0%B0%D0%BD%D0%B8%D0%BC%D0%B0%D1%82%D0%B5%D0%BB%D1%8C%D0%BD%D1%8B%D0%B9_%D1%80%D1%83%D1%81%D1%81%D0%BA%D0%B8%D0%B9_%D1%8F%D0%B7%D1%8B%D0%BA%22_%D0%9A%D0%BE%D0%BD%D0%B4%D1%80%D0%B0%D1%82%D0%BE%D0%B2%D0%B0_%D0%97%D0%BE%D1%8F_%D0%92%D0%BB%D0%B0%D0%B4%D0%B8%D0%BC%D0%B8%D1%80%D0%BE%D0%B2%D0%BD%D0%B0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Картинка «Книга с ручкой» Анимация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http://fastgif.ru/photo/knigi/guestbk/41-0-1245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Картинка «На зарядку»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http://internika.org/node/11167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Физкультминутка Тип: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р3 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http://www.audiopoisk.com/track/no/mp3/tancuite-sida---zaradka---ruki-na-poas-d/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Картинка  «Человек косит траву»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http://im-samsad.livejournal.com/2586.html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Картинка «Мальчик– гимнастика для глаз»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http://schmidtfuger.de/assets/-%D0%B4%D0%BB%D1%8F-%D0%B3%D0%BB%D0%B0%D0%B7-%D0%B2-%D0%BA%D0%B0%D1%80%D1%82%D0%B8%D0%BD%D0%BA%D0%B0%D1%85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Фото «Ласка»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http://all-about-russia.ru/nature/animal/ermine/ermine.html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Картинка «Незнайка»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http://www.liveinternet.ru/users/svetlera/post184195885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Ребусы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http://logopsi.ucoz.com/photo/rebusy/rebusy/sova/105-0-907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Picture 1" descr="C:\Users\Владимир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6895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Вспомним написание букв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2" name="AutoShape 2" descr="data:image/jpeg;base64,/9j/4AAQSkZJRgABAQAAAQABAAD/2wCEAAkGBhMSERUSERMVEBQSFRUWFxYXDxIVFRgXGhIVFRQSEhYXGyYeGBsjGRQUHy8gIycpLCwsFh4xNTAqNSYrLCkBCQoKDgwOGA8PGikkHyQpKSwsLCwsKSksLCksLCkpKSwsKTUsLCwsLCwsKSksKSwpNTUsLCwsKSksLCwpLCksKf/AABEIAOEA4QMBIgACEQEDEQH/xAAbAAEAAgMBAQAAAAAAAAAAAAAABAYBAwUCB//EADgQAAIBAgQEAwYFAwUBAQAAAAABAgMRBAUhMQYSQVETImEyUnGBsfBCYpGh0SPB4RQzQ3LSwgf/xAAYAQEAAwEAAAAAAAAAAAAAAAAAAQIDBP/EACIRAQEAAgMBAAICAwAAAAAAAAABAhEDITESUWFBcRMiQv/aAAwDAQACEQMRAD8A+4gAAAAAAAAAAAAAAAAAAAAAAAAAAAAABGxuYQpK8n8F1fwAkgq8+IarldWiukbX/V7sxg+PKUpSi4uSg7SnDWHNreKb3a62bsJ2mzXa0gj4PHwqx5qclNenR9mujJAQAAAAAAAAAAAAAAAAAAAAAAAAAAAAAABzM0zZQ8sNZ/sv8ge8zzVU1ZazfTt6v+Cq4jEOTc5t9232XX0QxFbeU3ZLXmb39WVzMMzU1zzTVK9oQXtVpdNPdI9aSaSsRXdZO8nToa3d+WdRdUnvGPru/Q59LGqpBul5KVPyw5YxVNpbys2nJPRJ6Le1yNTy+tiJtYqcfBlJSVON1eLjy+A3paKtdtO8r20WjsLoK3LGyS03ir2Xlt59tEvtEXeNTNZRv4YxrhLnTsr8s4pp/J20fdM+hpnzvwvDamlpLyy0ut24u6k0rX39S9ZVV5qNNv3Y/Q1yv1JWEnzdJYAKLAAAAAAAAAAAAAAAAAAAAAAAAABxM1zfeFN/GX9ohMm3vNc45fJTeuzfb0XqVvEYhRi5TdkvV3f+X2M4mvGCcp7Lbq27dPUq2YZg5tSkrp6Qpp6yf9o9312RXur+R6zLM/EtKd/Dv5KafmqP+O7/AEGFwknLxKnmm1ZJezBdIRQweCfNzz81R2XpFdIxXRHbwmEtudeGHz3XNnn9dRjDYJW1RIiuXrblstZyXRW/A10f6nudRJEGWMd2lvb3prb/AKv6leWbm08V1dGKkp8sI2cpSilbwpfive6SeiT/AEPoWX0+Wml2SX6FY4fytuXPK7fd32+Zb4xsrHPG2XrIAJVAAAAAAAAAAAAAAAAAAAAAAxKVtXpYxUqKKcpNJJXbbskurbKDxHxPLEN0qN40ur2c/wCI+nXqWxxuVVuWnZqcQf6mrKhQklBRd6jvZvtHuvr9adxFlteNVww/LSxTtJzhXap8nv1oSXK+1mm+zPGKwdZQTw1TwqkXfVXjJe7L+Tk0cPjKtepVruMOanGm0m5LR6yXx7erJz47vUThnNdunmlaV4qo/FlZJRirc7tq7L2YX3fy+GMHgnfml5qkt30S6Rj2RtoYbzOXtTla7tbRaKMVtFLsdXDYW3r99DbDj+ffWeef14YXC21ZInUSRipNI5eLxZp6ozi8WTcgymVSXM1ppbT9yHlGVyrTTtpf9f8AB9Fy7AKnFJbmHJn/AMxphjrutmEwqhGyN4Bi0AAAAAAAAAAAAAAAAAAAAAA1168YRcpOyW7NhTeMc98yoUneS9pp+y9kr90v0v3Jkt6iLZPWrOuIVWk6fmUE/YjBzlfo6vLon+XfuiJTpweiaTte0o8rte19fUg4HA8qJVVqzT1TtddHbZMteLL8k5Z+HrEUWk0laS2Tdk/S9tPic2E3N2s4tbp7r4/zszdjcVVUL0EpuOrpS/Hrdqm94tR26afrEw2axqxjXpeZNbPR7+anLs07/NJkYclxusk5YTKbjrYXC2N9SqkjzKsrXWz2+BzMXizr9c/jOLxh5yzLJV5flv8AqYy3LZV5en1PomU5TGlFaamXJnrqNMcf5r1lWVxpRWmpPAOdoAAAAAAAAAAAAAAAAAAAAAABV+KeKPDvQoO9V+1L3F/6+hMlt1EW6Y4p4o8O9Cg71HpKS/B6L830Kvg8JbV6t9TGFwttXq3q29/iSalSyOrHGYzUY27e51UkaFeTNUU5M6NCkki3ivrEcLeLV3G6auvaWntL1RVcr4fWEvSUpSvHm5m780tOdv1bV/mWvEYhI4WY43+pSX5mvlZXOfmx6224rq6bI4vy27ff8m3LcslXlpfl+9hlOVSry0Xl+p9FyrKY0opJaj/JrGSJ+f8Aa1jKcojSitNTogGSwAAAAAAAAAAAAAAAAAAAAAAFa4p4n8H+jRd60t3uoJ9X+bsvmTJbdRFunninijwv6NF3qvd+4v8A19CqYXC21ererb1dzGFwu7lq3q29W31u2SZ1EkdWOMxmoxt2VKiRGinNmVFzfodHD4dRRbxX1ihQSX+TGIxFhiMQkjj4nEtvuEmKxnrZL71I+RZLUxNfxZJqmvLBNNNrrNrpf6Fh4f4adR800XfBZbCmvKjn5M/rqNsMddteV5XGlFJLUngGSwAAAAAAAAAAAAAAAAAAAAAAFf4n4mWHXh07SrSWi3UF78v7ImTd1EW6eeKOJvAXhUta0l8VBP8AE/Xsvn8adhcM7uUnzSbu23dt92Yw2HbbnNuUpO7berfdskzqJI6scfmaY27ZqVLIjRi5swk5v0OnQoKKLeK+lDDpI84nEJDEYmyOPXxDk7LW4SYjEOTstbne4d4bc2pzR74c4acnzzX36F2o0VFWSsc+fJvqNccdelCgoKyVjYAZLgAAAAAAAAAAAAAAAAAAAAAAcXiTiKOGhZearP2I/wD1L0+pMm+oi3TxxLxIsPHlhaVaXsx3svfl/HUpFCg5Sc5vmlJ3bb1bFGnKcnUqNynJ3bfc31KiSOrHH5YZZbeqlVIjRg5sxCLmzqYagoov4r6UMOoo8YnFWRnE4myOROcpy5Y6tkfurf0Vqzm7R1bLLw7wz+Of36I3cOcM2tKaLbCCSstDmzz+up42xx0xSpKKstD2AZrAAAAAAAAAAAAAAAAAAAAAAARMxzGNGHNL4JdWwPGa5kqML7yekV63td+mpSKuX88pVakpTqSU3frzRkly2SdlZ6K3Ym4irKo3Oe7jOy1VuWUbaav9macZW1kopvzSfsTas7X9O/w3a71+rPGkwn8oeIpuF7XklfWyWmm9n2aIcYOb+/3OrTwyjrJLr/xtP2r+vXX999CPGrGNTS1pt/i2nd2snrrZ/P5m3Hy3ysuTinsSMPQUUa8TirGcVi7HNhTlWlaP6nR53WH6jz5qkuWOv0RcOHuG1FKUkbsg4dVNJyWpYUjmzz+m2OPyRjZWRkAosAAAAAAAAAAAAAAAAAAAAAABqxGIUIuUnZL7sgPOMxapx5n8l3fYqWJk6s+eo05aWteys7qyv97mc0zRPmqVJKEIpu7laMY+rZJ4fwfjRVWSlCEtYppqUl0k1vFPot+9titXnTk43FNycY29qV0pSejabT5VbTrvbr64o4ZR1la+vSovxXS1b6tfX0VtxmGp8vI4q3RW2fRx7P1RSKOZxqOapy51Tm4c6lZStbmaWzS2dtL8xFi0u27EV29rtd4yl37P/q/3Xqc/GVvK7PVeiUvlfR7fT57K1S76P43i+m7fwRswWUyxD5fNydbtPm+D3S9RE2tOFws68tNu/wDZF5yXIY0optakjK8ojSS01Oka5ZXJhjjMSwAKpAAAAAAAAAAAAAAAAAAAAAAAAD55xPxvD/VOgpJU8PB1K9RvywW0YrvJtrTt6s7f/wCicVLAYOdRf7k/JTXeTW/wS1PiXAnDFXM8RKM5S/06mquIl1qS15YX6t3l8E2+wWn5X3hXAVM1rLE1oungqUr0aL/5Zxf+9W7pPZbX+Gv1OyhE04TCwo01GKUIQikkrKMYpaJdkkVPNs0ljLwpt08Ns5q6nWXVU3vGHeW76aakeHqDn+aTxspUMPJww6bjWrJ6z96hQf7Sn02Wpoq4aFOlGnTShGFkkvKktiVWqwpwUIJRjFWSSskuiSNmU5ROtLmmrR6L+7K+r+NWWZRKq1e/L2dnf59i74DLo00klqe8Hgo01ZIkltM7dgAJQAAAAAAAAAAAAAAAAAAAAAAAABg53EGaLD4epVe8Y+VJXbm/LCKXVuTQHyHj/wAXNcylh6OtLCWpLXR1pe1r6Wbb6Rpy9D6Tw3k9DLcLGlFqMYe1N7zm95Pu29l2SXQqtCU8D4VPD0KNStU5pVHOrOMlOdm3Vevnla+nSDVlozqTrSbU60vFqLa0bRjfdU462+Lu336Fdr6TM0xksRpPy0ulP3vWr6fk2732IFfFXfLFXfZfeiNtPC1Kj91fv/g72WZBGOrX36jSdyOTlXDzm1Opq/2X8stmGwqgrI2QppKyPRZS3YAAgAAAAAAAAAAAAAAAAAAAAAAAAAAA4PE+BqVHScHFRpyc3zPaVrQmo28zV5Wvom09bHeNOIoc1r7AVDD5L2Tk73u97veXdv1ep1cHkHVqx3KdBR2RsI0nbRQwcYbI3gEo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hMSERUSERMVEBQSFRUWFxYXDxIVFRgXGhIVFRQSEhYXGyYeGBsjGRQUHy8gIycpLCwsFh4xNTAqNSYrLCkBCQoKDgwOGA8PGikkHyQpKSwsLCwsKSksLCksLCkpKSwsKTUsLCwsLCwsKSksKSwpNTUsLCwsKSksLCwpLCksKf/AABEIAOEA4QMBIgACEQEDEQH/xAAbAAEAAgMBAQAAAAAAAAAAAAAABAYBAwUCB//EADgQAAIBAgQEAwYFAwUBAQAAAAABAgMRBAUhMQYSQVETImEyUnGBsfBCYpGh0SPB4RQzQ3LSwgf/xAAYAQEAAwEAAAAAAAAAAAAAAAAAAQIDBP/EACIRAQEAAgMBAAICAwAAAAAAAAABAhEDITESUWFBcRMiQv/aAAwDAQACEQMRAD8A+4gAAAAAAAAAAAAAAAAAAAAAAAAAAAAABGxuYQpK8n8F1fwAkgq8+IarldWiukbX/V7sxg+PKUpSi4uSg7SnDWHNreKb3a62bsJ2mzXa0gj4PHwqx5qclNenR9mujJAQAAAAAAAAAAAAAAAAAAAAAAAAAAAAAABzM0zZQ8sNZ/sv8ge8zzVU1ZazfTt6v+Cq4jEOTc5t9232XX0QxFbeU3ZLXmb39WVzMMzU1zzTVK9oQXtVpdNPdI9aSaSsRXdZO8nToa3d+WdRdUnvGPru/Q59LGqpBul5KVPyw5YxVNpbys2nJPRJ6Le1yNTy+tiJtYqcfBlJSVON1eLjy+A3paKtdtO8r20WjsLoK3LGyS03ir2Xlt59tEvtEXeNTNZRv4YxrhLnTsr8s4pp/J20fdM+hpnzvwvDamlpLyy0ut24u6k0rX39S9ZVV5qNNv3Y/Q1yv1JWEnzdJYAKLAAAAAAAAAAAAAAAAAAAAAAAAABxM1zfeFN/GX9ohMm3vNc45fJTeuzfb0XqVvEYhRi5TdkvV3f+X2M4mvGCcp7Lbq27dPUq2YZg5tSkrp6Qpp6yf9o9312RXur+R6zLM/EtKd/Dv5KafmqP+O7/AEGFwknLxKnmm1ZJezBdIRQweCfNzz81R2XpFdIxXRHbwmEtudeGHz3XNnn9dRjDYJW1RIiuXrblstZyXRW/A10f6nudRJEGWMd2lvb3prb/AKv6leWbm08V1dGKkp8sI2cpSilbwpfive6SeiT/AEPoWX0+Wml2SX6FY4fytuXPK7fd32+Zb4xsrHPG2XrIAJVAAAAAAAAAAAAAAAAAAAAAAxKVtXpYxUqKKcpNJJXbbskurbKDxHxPLEN0qN40ur2c/wCI+nXqWxxuVVuWnZqcQf6mrKhQklBRd6jvZvtHuvr9adxFlteNVww/LSxTtJzhXap8nv1oSXK+1mm+zPGKwdZQTw1TwqkXfVXjJe7L+Tk0cPjKtepVruMOanGm0m5LR6yXx7erJz47vUThnNdunmlaV4qo/FlZJRirc7tq7L2YX3fy+GMHgnfml5qkt30S6Rj2RtoYbzOXtTla7tbRaKMVtFLsdXDYW3r99DbDj+ffWeef14YXC21ZInUSRipNI5eLxZp6ozi8WTcgymVSXM1ppbT9yHlGVyrTTtpf9f8AB9Fy7AKnFJbmHJn/AMxphjrutmEwqhGyN4Bi0AAAAAAAAAAAAAAAAAAAAAA1168YRcpOyW7NhTeMc98yoUneS9pp+y9kr90v0v3Jkt6iLZPWrOuIVWk6fmUE/YjBzlfo6vLon+XfuiJTpweiaTte0o8rte19fUg4HA8qJVVqzT1TtddHbZMteLL8k5Z+HrEUWk0laS2Tdk/S9tPic2E3N2s4tbp7r4/zszdjcVVUL0EpuOrpS/Hrdqm94tR26afrEw2axqxjXpeZNbPR7+anLs07/NJkYclxusk5YTKbjrYXC2N9SqkjzKsrXWz2+BzMXizr9c/jOLxh5yzLJV5flv8AqYy3LZV5en1PomU5TGlFaamXJnrqNMcf5r1lWVxpRWmpPAOdoAAAAAAAAAAAAAAAAAAAAAABV+KeKPDvQoO9V+1L3F/6+hMlt1EW6Y4p4o8O9Cg71HpKS/B6L830Kvg8JbV6t9TGFwttXq3q29/iSalSyOrHGYzUY27e51UkaFeTNUU5M6NCkki3ivrEcLeLV3G6auvaWntL1RVcr4fWEvSUpSvHm5m780tOdv1bV/mWvEYhI4WY43+pSX5mvlZXOfmx6224rq6bI4vy27ff8m3LcslXlpfl+9hlOVSry0Xl+p9FyrKY0opJaj/JrGSJ+f8Aa1jKcojSitNTogGSwAAAAAAAAAAAAAAAAAAAAAAFa4p4n8H+jRd60t3uoJ9X+bsvmTJbdRFunninijwv6NF3qvd+4v8A19CqYXC21ererb1dzGFwu7lq3q29W31u2SZ1EkdWOMxmoxt2VKiRGinNmVFzfodHD4dRRbxX1ihQSX+TGIxFhiMQkjj4nEtvuEmKxnrZL71I+RZLUxNfxZJqmvLBNNNrrNrpf6Fh4f4adR800XfBZbCmvKjn5M/rqNsMddteV5XGlFJLUngGSwAAAAAAAAAAAAAAAAAAAAAAFf4n4mWHXh07SrSWi3UF78v7ImTd1EW6eeKOJvAXhUta0l8VBP8AE/Xsvn8adhcM7uUnzSbu23dt92Yw2HbbnNuUpO7berfdskzqJI6scfmaY27ZqVLIjRi5swk5v0OnQoKKLeK+lDDpI84nEJDEYmyOPXxDk7LW4SYjEOTstbne4d4bc2pzR74c4acnzzX36F2o0VFWSsc+fJvqNccdelCgoKyVjYAZLgAAAAAAAAAAAAAAAAAAAAAAcXiTiKOGhZearP2I/wD1L0+pMm+oi3TxxLxIsPHlhaVaXsx3svfl/HUpFCg5Sc5vmlJ3bb1bFGnKcnUqNynJ3bfc31KiSOrHH5YZZbeqlVIjRg5sxCLmzqYagoov4r6UMOoo8YnFWRnE4myOROcpy5Y6tkfurf0Vqzm7R1bLLw7wz+Of36I3cOcM2tKaLbCCSstDmzz+up42xx0xSpKKstD2AZrAAAAAAAAAAAAAAAAAAAAAAARMxzGNGHNL4JdWwPGa5kqML7yekV63td+mpSKuX88pVakpTqSU3frzRkly2SdlZ6K3Ym4irKo3Oe7jOy1VuWUbaav9macZW1kopvzSfsTas7X9O/w3a71+rPGkwn8oeIpuF7XklfWyWmm9n2aIcYOb+/3OrTwyjrJLr/xtP2r+vXX999CPGrGNTS1pt/i2nd2snrrZ/P5m3Hy3ysuTinsSMPQUUa8TirGcVi7HNhTlWlaP6nR53WH6jz5qkuWOv0RcOHuG1FKUkbsg4dVNJyWpYUjmzz+m2OPyRjZWRkAosAAAAAAAAAAAAAAAAAAAAAABqxGIUIuUnZL7sgPOMxapx5n8l3fYqWJk6s+eo05aWteys7qyv97mc0zRPmqVJKEIpu7laMY+rZJ4fwfjRVWSlCEtYppqUl0k1vFPot+9titXnTk43FNycY29qV0pSejabT5VbTrvbr64o4ZR1la+vSovxXS1b6tfX0VtxmGp8vI4q3RW2fRx7P1RSKOZxqOapy51Tm4c6lZStbmaWzS2dtL8xFi0u27EV29rtd4yl37P/q/3Xqc/GVvK7PVeiUvlfR7fT57K1S76P43i+m7fwRswWUyxD5fNydbtPm+D3S9RE2tOFws68tNu/wDZF5yXIY0optakjK8ojSS01Oka5ZXJhjjMSwAKpAAAAAAAAAAAAAAAAAAAAAAAAD55xPxvD/VOgpJU8PB1K9RvywW0YrvJtrTt6s7f/wCicVLAYOdRf7k/JTXeTW/wS1PiXAnDFXM8RKM5S/06mquIl1qS15YX6t3l8E2+wWn5X3hXAVM1rLE1oungqUr0aL/5Zxf+9W7pPZbX+Gv1OyhE04TCwo01GKUIQikkrKMYpaJdkkVPNs0ljLwpt08Ns5q6nWXVU3vGHeW76aakeHqDn+aTxspUMPJww6bjWrJ6z96hQf7Sn02Wpoq4aFOlGnTShGFkkvKktiVWqwpwUIJRjFWSSskuiSNmU5ROtLmmrR6L+7K+r+NWWZRKq1e/L2dnf59i74DLo00klqe8Hgo01ZIkltM7dgAJQAAAAAAAAAAAAAAAAAAAAAAAABg53EGaLD4epVe8Y+VJXbm/LCKXVuTQHyHj/wAXNcylh6OtLCWpLXR1pe1r6Wbb6Rpy9D6Tw3k9DLcLGlFqMYe1N7zm95Pu29l2SXQqtCU8D4VPD0KNStU5pVHOrOMlOdm3Vevnla+nSDVlozqTrSbU60vFqLa0bRjfdU462+Lu336Fdr6TM0xksRpPy0ulP3vWr6fk2732IFfFXfLFXfZfeiNtPC1Kj91fv/g72WZBGOrX36jSdyOTlXDzm1Opq/2X8stmGwqgrI2QppKyPRZS3YAAgAAAAAAAAAAAAAAAAAAAAAAAAAAA4PE+BqVHScHFRpyc3zPaVrQmo28zV5Wvom09bHeNOIoc1r7AVDD5L2Tk73u97veXdv1ep1cHkHVqx3KdBR2RsI0nbRQwcYbI3gEo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data:image/jpeg;base64,/9j/4AAQSkZJRgABAQAAAQABAAD/2wCEAAkGBhMSERUSERMVEBQSFRUWFxYXDxIVFRgXGhIVFRQSEhYXGyYeGBsjGRQUHy8gIycpLCwsFh4xNTAqNSYrLCkBCQoKDgwOGA8PGikkHyQpKSwsLCwsKSksLCksLCkpKSwsKTUsLCwsLCwsKSksKSwpNTUsLCwsKSksLCwpLCksKf/AABEIAOEA4QMBIgACEQEDEQH/xAAbAAEAAgMBAQAAAAAAAAAAAAAABAYBAwUCB//EADgQAAIBAgQEAwYFAwUBAQAAAAABAgMRBAUhMQYSQVETImEyUnGBsfBCYpGh0SPB4RQzQ3LSwgf/xAAYAQEAAwEAAAAAAAAAAAAAAAAAAQIDBP/EACIRAQEAAgMBAAICAwAAAAAAAAABAhEDITESUWFBcRMiQv/aAAwDAQACEQMRAD8A+4gAAAAAAAAAAAAAAAAAAAAAAAAAAAAABGxuYQpK8n8F1fwAkgq8+IarldWiukbX/V7sxg+PKUpSi4uSg7SnDWHNreKb3a62bsJ2mzXa0gj4PHwqx5qclNenR9mujJAQAAAAAAAAAAAAAAAAAAAAAAAAAAAAAABzM0zZQ8sNZ/sv8ge8zzVU1ZazfTt6v+Cq4jEOTc5t9232XX0QxFbeU3ZLXmb39WVzMMzU1zzTVK9oQXtVpdNPdI9aSaSsRXdZO8nToa3d+WdRdUnvGPru/Q59LGqpBul5KVPyw5YxVNpbys2nJPRJ6Le1yNTy+tiJtYqcfBlJSVON1eLjy+A3paKtdtO8r20WjsLoK3LGyS03ir2Xlt59tEvtEXeNTNZRv4YxrhLnTsr8s4pp/J20fdM+hpnzvwvDamlpLyy0ut24u6k0rX39S9ZVV5qNNv3Y/Q1yv1JWEnzdJYAKLAAAAAAAAAAAAAAAAAAAAAAAAABxM1zfeFN/GX9ohMm3vNc45fJTeuzfb0XqVvEYhRi5TdkvV3f+X2M4mvGCcp7Lbq27dPUq2YZg5tSkrp6Qpp6yf9o9312RXur+R6zLM/EtKd/Dv5KafmqP+O7/AEGFwknLxKnmm1ZJezBdIRQweCfNzz81R2XpFdIxXRHbwmEtudeGHz3XNnn9dRjDYJW1RIiuXrblstZyXRW/A10f6nudRJEGWMd2lvb3prb/AKv6leWbm08V1dGKkp8sI2cpSilbwpfive6SeiT/AEPoWX0+Wml2SX6FY4fytuXPK7fd32+Zb4xsrHPG2XrIAJVAAAAAAAAAAAAAAAAAAAAAAxKVtXpYxUqKKcpNJJXbbskurbKDxHxPLEN0qN40ur2c/wCI+nXqWxxuVVuWnZqcQf6mrKhQklBRd6jvZvtHuvr9adxFlteNVww/LSxTtJzhXap8nv1oSXK+1mm+zPGKwdZQTw1TwqkXfVXjJe7L+Tk0cPjKtepVruMOanGm0m5LR6yXx7erJz47vUThnNdunmlaV4qo/FlZJRirc7tq7L2YX3fy+GMHgnfml5qkt30S6Rj2RtoYbzOXtTla7tbRaKMVtFLsdXDYW3r99DbDj+ffWeef14YXC21ZInUSRipNI5eLxZp6ozi8WTcgymVSXM1ppbT9yHlGVyrTTtpf9f8AB9Fy7AKnFJbmHJn/AMxphjrutmEwqhGyN4Bi0AAAAAAAAAAAAAAAAAAAAAA1168YRcpOyW7NhTeMc98yoUneS9pp+y9kr90v0v3Jkt6iLZPWrOuIVWk6fmUE/YjBzlfo6vLon+XfuiJTpweiaTte0o8rte19fUg4HA8qJVVqzT1TtddHbZMteLL8k5Z+HrEUWk0laS2Tdk/S9tPic2E3N2s4tbp7r4/zszdjcVVUL0EpuOrpS/Hrdqm94tR26afrEw2axqxjXpeZNbPR7+anLs07/NJkYclxusk5YTKbjrYXC2N9SqkjzKsrXWz2+BzMXizr9c/jOLxh5yzLJV5flv8AqYy3LZV5en1PomU5TGlFaamXJnrqNMcf5r1lWVxpRWmpPAOdoAAAAAAAAAAAAAAAAAAAAAABV+KeKPDvQoO9V+1L3F/6+hMlt1EW6Y4p4o8O9Cg71HpKS/B6L830Kvg8JbV6t9TGFwttXq3q29/iSalSyOrHGYzUY27e51UkaFeTNUU5M6NCkki3ivrEcLeLV3G6auvaWntL1RVcr4fWEvSUpSvHm5m780tOdv1bV/mWvEYhI4WY43+pSX5mvlZXOfmx6224rq6bI4vy27ff8m3LcslXlpfl+9hlOVSry0Xl+p9FyrKY0opJaj/JrGSJ+f8Aa1jKcojSitNTogGSwAAAAAAAAAAAAAAAAAAAAAAFa4p4n8H+jRd60t3uoJ9X+bsvmTJbdRFunninijwv6NF3qvd+4v8A19CqYXC21ererb1dzGFwu7lq3q29W31u2SZ1EkdWOMxmoxt2VKiRGinNmVFzfodHD4dRRbxX1ihQSX+TGIxFhiMQkjj4nEtvuEmKxnrZL71I+RZLUxNfxZJqmvLBNNNrrNrpf6Fh4f4adR800XfBZbCmvKjn5M/rqNsMddteV5XGlFJLUngGSwAAAAAAAAAAAAAAAAAAAAAAFf4n4mWHXh07SrSWi3UF78v7ImTd1EW6eeKOJvAXhUta0l8VBP8AE/Xsvn8adhcM7uUnzSbu23dt92Yw2HbbnNuUpO7berfdskzqJI6scfmaY27ZqVLIjRi5swk5v0OnQoKKLeK+lDDpI84nEJDEYmyOPXxDk7LW4SYjEOTstbne4d4bc2pzR74c4acnzzX36F2o0VFWSsc+fJvqNccdelCgoKyVjYAZLgAAAAAAAAAAAAAAAAAAAAAAcXiTiKOGhZearP2I/wD1L0+pMm+oi3TxxLxIsPHlhaVaXsx3svfl/HUpFCg5Sc5vmlJ3bb1bFGnKcnUqNynJ3bfc31KiSOrHH5YZZbeqlVIjRg5sxCLmzqYagoov4r6UMOoo8YnFWRnE4myOROcpy5Y6tkfurf0Vqzm7R1bLLw7wz+Of36I3cOcM2tKaLbCCSstDmzz+up42xx0xSpKKstD2AZrAAAAAAAAAAAAAAAAAAAAAAARMxzGNGHNL4JdWwPGa5kqML7yekV63td+mpSKuX88pVakpTqSU3frzRkly2SdlZ6K3Ym4irKo3Oe7jOy1VuWUbaav9macZW1kopvzSfsTas7X9O/w3a71+rPGkwn8oeIpuF7XklfWyWmm9n2aIcYOb+/3OrTwyjrJLr/xtP2r+vXX999CPGrGNTS1pt/i2nd2snrrZ/P5m3Hy3ysuTinsSMPQUUa8TirGcVi7HNhTlWlaP6nR53WH6jz5qkuWOv0RcOHuG1FKUkbsg4dVNJyWpYUjmzz+m2OPyRjZWRkAosAAAAAAAAAAAAAAAAAAAAAABqxGIUIuUnZL7sgPOMxapx5n8l3fYqWJk6s+eo05aWteys7qyv97mc0zRPmqVJKEIpu7laMY+rZJ4fwfjRVWSlCEtYppqUl0k1vFPot+9titXnTk43FNycY29qV0pSejabT5VbTrvbr64o4ZR1la+vSovxXS1b6tfX0VtxmGp8vI4q3RW2fRx7P1RSKOZxqOapy51Tm4c6lZStbmaWzS2dtL8xFi0u27EV29rtd4yl37P/q/3Xqc/GVvK7PVeiUvlfR7fT57K1S76P43i+m7fwRswWUyxD5fNydbtPm+D3S9RE2tOFws68tNu/wDZF5yXIY0optakjK8ojSS01Oka5ZXJhjjMSwAKpAAAAAAAAAAAAAAAAAAAAAAAAD55xPxvD/VOgpJU8PB1K9RvywW0YrvJtrTt6s7f/wCicVLAYOdRf7k/JTXeTW/wS1PiXAnDFXM8RKM5S/06mquIl1qS15YX6t3l8E2+wWn5X3hXAVM1rLE1oungqUr0aL/5Zxf+9W7pPZbX+Gv1OyhE04TCwo01GKUIQikkrKMYpaJdkkVPNs0ljLwpt08Ns5q6nWXVU3vGHeW76aakeHqDn+aTxspUMPJww6bjWrJ6z96hQf7Sn02Wpoq4aFOlGnTShGFkkvKktiVWqwpwUIJRjFWSSskuiSNmU5ROtLmmrR6L+7K+r+NWWZRKq1e/L2dnf59i74DLo00klqe8Hgo01ZIkltM7dgAJQAAAAAAAAAAAAAAAAAAAAAAAABg53EGaLD4epVe8Y+VJXbm/LCKXVuTQHyHj/wAXNcylh6OtLCWpLXR1pe1r6Wbb6Rpy9D6Tw3k9DLcLGlFqMYe1N7zm95Pu29l2SXQqtCU8D4VPD0KNStU5pVHOrOMlOdm3Vevnla+nSDVlozqTrSbU60vFqLa0bRjfdU462+Lu336Fdr6TM0xksRpPy0ulP3vWr6fk2732IFfFXfLFXfZfeiNtPC1Kj91fv/g72WZBGOrX36jSdyOTlXDzm1Opq/2X8stmGwqgrI2QppKyPRZS3YAAgAAAAAAAAAAAAAAAAAAAAAAAAAAA4PE+BqVHScHFRpyc3zPaVrQmo28zV5Wvom09bHeNOIoc1r7AVDD5L2Tk73u97veXdv1ep1cHkHVqx3KdBR2RsI0nbRQwcYbI3gEo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ontrols>
      <p:control spid="15369" name="ShockwaveFlash1" r:id="rId2" imgW="8642668" imgH="5185068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ru-RU" dirty="0" smtClean="0"/>
              <a:t>Какую буквы съел Буквоед?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9411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коро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…а                    </a:t>
            </a: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…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орона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морко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Моск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…а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buNone/>
            </a:pPr>
            <a:r>
              <a:rPr lang="ru-RU" sz="4600" dirty="0" smtClean="0"/>
              <a:t>                                                   </a:t>
            </a:r>
            <a:endParaRPr lang="ru-RU" sz="4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378904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386104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56" y="414908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407881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im0-tub-ru.yandex.net/i?id=169808411-06-73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952328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3.7037E-6 L 0.44115 -0.298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" y="-1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9.808E-7 L 0.39375 -0.13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-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-0.00509 L 0.57101 0.14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1989 C 0.23385 -0.065 0.4441 -0.11011 0.53195 -0.10872 C 0.61979 -0.10733 0.54757 -0.02776 0.5507 -0.0115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«Письмо слов с буквами В и в».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Владимир\Desktop\1777554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717032"/>
            <a:ext cx="1933575" cy="177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Владимир\Desktop\рабо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3529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изкультмину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488832" cy="50405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ТАНЦУЙТЕ СИДЯ - Зарядка - Руки на пояс D  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Владимир\Desktop\9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60848"/>
            <a:ext cx="3023072" cy="4286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Предложение «рассыпалось»,</a:t>
            </a:r>
            <a:br>
              <a:rPr lang="ru-RU" dirty="0" smtClean="0"/>
            </a:br>
            <a:r>
              <a:rPr lang="ru-RU" dirty="0" smtClean="0"/>
              <a:t>собери его.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36912"/>
            <a:ext cx="72008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Ви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356992"/>
            <a:ext cx="50405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р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916832"/>
            <a:ext cx="50405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204864"/>
            <a:ext cx="720080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то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3356992"/>
            <a:ext cx="72008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си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429000"/>
            <a:ext cx="792088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420888"/>
            <a:ext cx="50405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л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52320" y="2708920"/>
            <a:ext cx="720080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ра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2132856"/>
            <a:ext cx="50405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3429000"/>
            <a:ext cx="720080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ву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16416" y="3429000"/>
            <a:ext cx="504056" cy="5040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3429000"/>
            <a:ext cx="4367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Виктор косил траву.</a:t>
            </a:r>
            <a:endParaRPr lang="ru-RU" sz="3600" dirty="0"/>
          </a:p>
        </p:txBody>
      </p:sp>
      <p:pic>
        <p:nvPicPr>
          <p:cNvPr id="20483" name="Picture 3" descr="C:\Users\Владимир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4259437" cy="2395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Физкультминутка для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C:\Users\Владимир\Desktop\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3164631" cy="314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</TotalTime>
  <Words>104</Words>
  <Application>Microsoft Office PowerPoint</Application>
  <PresentationFormat>Экран (4:3)</PresentationFormat>
  <Paragraphs>61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Урок обучения грамоте письмо 1 класс </vt:lpstr>
      <vt:lpstr>Слайд 2</vt:lpstr>
      <vt:lpstr>Вспомним написание букв</vt:lpstr>
      <vt:lpstr>Какую буквы съел Буквоед?</vt:lpstr>
      <vt:lpstr>  «Письмо слов с буквами В и в».</vt:lpstr>
      <vt:lpstr>Слайд 6</vt:lpstr>
      <vt:lpstr>Слайд 7</vt:lpstr>
      <vt:lpstr>Предложение «рассыпалось», собери его.</vt:lpstr>
      <vt:lpstr>Физкультминутка для глаз</vt:lpstr>
      <vt:lpstr>                      Это ласка.</vt:lpstr>
      <vt:lpstr>Игра «Угадай словечко»</vt:lpstr>
      <vt:lpstr>Оцени свою работу на уроке</vt:lpstr>
      <vt:lpstr>Ссылки на ЭОР: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обучения грамоте письмо 1 класс</dc:title>
  <dc:creator>Владимир</dc:creator>
  <cp:lastModifiedBy>Владимир</cp:lastModifiedBy>
  <cp:revision>54</cp:revision>
  <dcterms:created xsi:type="dcterms:W3CDTF">2013-06-12T10:56:33Z</dcterms:created>
  <dcterms:modified xsi:type="dcterms:W3CDTF">2013-10-05T17:56:38Z</dcterms:modified>
</cp:coreProperties>
</file>