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3C33-835F-46A3-9EE7-03FD31A7C171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F8158-AA34-422B-AB2C-BAA547C111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2%D0%B5%D1%81%D0%B5%D0%BD%D0%BD%D0%B8%D0%B5%20%D0%BA%D0%BB%D1%83%D0%BC%D0%B1%D1%8B%20%D1%84%D0%BE%D1%82%D0%BE&amp;fp=0&amp;pos=4&amp;uinfo=ww-991-wh-582-fw-766-fh-448-pd-1&amp;rpt=simage&amp;img_url=http://www.art.gardenia.ru/albumNew/new15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4&amp;text=%D0%BD%D0%B0%D1%80%D1%86%D0%B8%D1%81%D1%81%20%D1%84%D0%BE%D1%82%D0%BE&amp;fp=4&amp;pos=120&amp;uinfo=ww-991-wh-582-fw-766-fh-448-pd-1&amp;rpt=simage&amp;img_url=http://s51.radikal.ru/i132/0906/ce/898b68fc54df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4&amp;text=%D0%BD%D0%B0%D1%80%D1%86%D0%B8%D1%81%D1%81%20%D1%84%D0%BE%D1%82%D0%BE&amp;fp=4&amp;pos=122&amp;uinfo=ww-991-wh-582-fw-766-fh-448-pd-1&amp;rpt=simage&amp;img_url=http://laginlib.org.ua/blog/wp-content/uploads/2012/02/1327347442_narcissus_Double20Daffodils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3%D0%B8%D0%B0%D1%86%D0%B8%D0%BD%D1%82%20%D1%84%D0%BE%D1%82%D0%BE&amp;fp=0&amp;pos=16&amp;uinfo=ww-991-wh-582-fw-766-fh-448-pd-1&amp;rpt=simage&amp;img_url=http://img1.liveinternet.ru/images/attach/c/4/78/809/78809037_gc__City_Harlem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p=1&amp;text=%D0%B3%D0%B8%D0%B0%D1%86%D0%B8%D0%BD%D1%82%20%D1%84%D0%BE%D1%82%D0%BE&amp;fp=1&amp;pos=31&amp;uinfo=ww-991-wh-582-fw-766-fh-448-pd-1&amp;rpt=simage&amp;img_url=http://img1.liveinternet.ru/images/attach/c/2/66/678/66678138_1289937858_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2&amp;text=%D0%B3%D0%B8%D0%B0%D1%86%D0%B8%D0%BD%D1%82%20%D1%84%D0%BE%D1%82%D0%BE&amp;fp=2&amp;pos=87&amp;uinfo=ww-991-wh-582-fw-766-fh-448-pd-1&amp;rpt=simage&amp;img_url=http://relaxic.net/wp-content/uploads/2010/05/Hyac%C3%ADnthu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p=3&amp;text=%D0%B3%D0%B8%D0%B0%D1%86%D0%B8%D0%BD%D1%82%20%D1%84%D0%BE%D1%82%D0%BE&amp;fp=3&amp;pos=107&amp;uinfo=ww-991-wh-582-fw-766-fh-448-pd-1&amp;rpt=simage&amp;img_url=http://img-fotki.yandex.ru/get/4102/oksi330.37/0_319a7_f70171eb_L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text=%D0%BF%D1%80%D0%B8%D0%BC%D1%83%D0%BB%D0%B0%20%D1%81%D0%B0%D0%B4%D0%BE%D0%B2%D0%B0%D1%8F%20%D1%84%D0%BE%D1%82%D0%BE&amp;fp=0&amp;pos=2&amp;uinfo=ww-991-wh-582-fw-766-fh-448-pd-1&amp;rpt=simage&amp;img_url=http://cs402631.userapi.com/v402631334/1130/cFMfUBADrvM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text=%D0%BF%D1%80%D0%B8%D0%BC%D1%83%D0%BB%D0%B0%20%D1%81%D0%B0%D0%B4%D0%BE%D0%B2%D0%B0%D1%8F%20%D1%84%D0%BE%D1%82%D0%BE&amp;fp=0&amp;pos=6&amp;uinfo=ww-991-wh-582-fw-766-fh-448-pd-1&amp;rpt=simage&amp;img_url=http://img1.liveinternet.ru/images/attach/c/4/83/843/83843475_large_490168_flowers_pic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text=%D0%BF%D1%80%D0%B8%D0%BC%D1%83%D0%BB%D0%B0%20%D1%81%D0%B0%D0%B4%D0%BE%D0%B2%D0%B0%D1%8F%20%D1%84%D0%BE%D1%82%D0%BE&amp;fp=0&amp;pos=12&amp;uinfo=ww-991-wh-582-fw-766-fh-448-pd-1&amp;rpt=simage&amp;img_url=http://101dizain.ru/wp-content/uploads/2011/07/niz8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B%D0%B0%D0%BD%D0%B4%D1%8B%D1%88%D0%B8%20%D1%84%D0%BE%D1%82%D0%BE&amp;fp=0&amp;pos=10&amp;uinfo=ww-991-wh-582-fw-766-fh-448-pd-1&amp;rpt=simage&amp;img_url=http://i040.radikal.ru/0902/0d/d0da79c15b25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text=%D0%BB%D0%B0%D0%BD%D0%B4%D1%8B%D1%88%D0%B8%20%D1%84%D0%BE%D1%82%D0%BE&amp;fp=0&amp;pos=0&amp;uinfo=ww-991-wh-582-fw-766-fh-448-pd-1&amp;rpt=simage&amp;img_url=http://moole.ru/uploads/posts/2009-05/thumbs/1241545517_d09bd0b0d0bdd0b4d18bd188d0b820-20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text=%D0%B0%D0%BD%D1%8E%D1%82%D0%B8%D0%BD%D1%8B%20%D0%B3%D0%BB%D0%B0%D0%B7%D0%BA%D0%B8%20%D1%84%D0%BE%D1%82%D0%BE&amp;fp=0&amp;pos=6&amp;uinfo=ww-991-wh-582-fw-766-fh-448-pd-1&amp;rpt=simage&amp;img_url=http://s003.radikal.ru/i203/1101/5e/6f4ffaec4e7e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0%BC%D0%B0%D1%80%D0%B3%D0%B0%D1%80%D0%B8%D1%82%D0%BA%D0%B8%20%D1%84%D0%BE%D1%82%D0%BE&amp;fp=0&amp;pos=23&amp;uinfo=ww-991-wh-582-fw-766-fh-448-pd-1&amp;rpt=simage&amp;img_url=http://www.steps.ru/i/article_pic/820_fd25a2c8d7017502bf7633d61d790778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3&amp;text=%D0%BC%D0%B0%D1%80%D0%B3%D0%B0%D1%80%D0%B8%D1%82%D0%BA%D0%B8%20%D1%84%D0%BE%D1%82%D0%BE&amp;fp=3&amp;pos=115&amp;uinfo=ww-991-wh-582-fw-766-fh-448-pd-1&amp;rpt=simage&amp;img_url=http://floweryvale.ru/images/stories/2011/04/Bellis_perennis_01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images.yandex.ru/yandsearch?text=%D0%BC%D0%B0%D1%80%D0%B3%D0%B0%D1%80%D0%B8%D1%82%D0%BA%D0%B8%20%D1%84%D0%BE%D1%82%D0%BE&amp;fp=0&amp;pos=27&amp;uinfo=ww-991-wh-582-fw-766-fh-448-pd-1&amp;rpt=simage&amp;img_url=http://img0.content.foto.mail.ru/mail/sveta.gonnova/5190/p-522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&amp;text=%D0%BC%D0%B0%D1%80%D0%B3%D0%B0%D1%80%D0%B8%D1%82%D0%BA%D0%B8%20%D1%84%D0%BE%D1%82%D0%BE&amp;fp=2&amp;pos=77&amp;uinfo=ww-991-wh-582-fw-766-fh-448-pd-1&amp;rpt=simage&amp;img_url=http://advego.ru/uploads/harut/SAM_1289_t.pn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text=%D0%BC%D0%B0%D1%80%D0%B3%D0%B0%D1%80%D0%B8%D1%82%D0%BA%D0%B8%20%D1%84%D0%BE%D1%82%D0%BE&amp;fp=0&amp;pos=28&amp;uinfo=ww-991-wh-582-fw-766-fh-448-pd-1&amp;rpt=simage&amp;img_url=http://www.limon-home.ru/tpl/cvet_dekorat/GALERI/images_cv/dvulet_cv/cv_mar.jpg" TargetMode="Externa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0&amp;text=%D0%BA%D1%80%D0%BE%D0%BA%D1%83%D1%81%D1%8B%20%D1%84%D0%BE%D1%82%D0%BE&amp;noreask=1&amp;pos=20&amp;lr=43&amp;rpt=simage&amp;uinfo=ww-991-wh-582-fw-766-fh-448-pd-1&amp;img_url=http://s61.radikal.ru/i174/0903/69/032438d438ec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source=wiz&amp;fp=0&amp;text=%D0%BA%D1%80%D0%BE%D0%BA%D1%83%D1%81%D1%8B%20%D1%84%D0%BE%D1%82%D0%BE&amp;noreask=1&amp;pos=19&amp;lr=43&amp;rpt=simage&amp;uinfo=ww-991-wh-582-fw-766-fh-448-pd-1&amp;img_url=http://mirfactov.com/wp-content/uploads/crocus_theme-202363-123060890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2&amp;uinfo=ww-991-wh-582-fw-766-fh-448-pd-1&amp;p=2&amp;text=%D0%BA%D1%80%D0%BE%D0%BA%D1%83%D1%81%D1%8B%20%D1%84%D0%BE%D1%82%D0%BE&amp;noreask=1&amp;pos=87&amp;rpt=simage&amp;lr=43&amp;img_url=http://img0.liveinternet.ru/images/attach/c/2/71/417/71417849_42345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8%D1%80%D0%B8%D1%81%D1%8B%20%D1%84%D0%BE%D1%82%D0%BE&amp;fp=0&amp;pos=5&amp;uinfo=ww-991-wh-582-fw-766-fh-448-pd-1&amp;rpt=simage&amp;img_url=http://kolyan.net/uploads/posts/2009-07/thumbs/1248868414_iris1-80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text=%D0%B8%D1%80%D0%B8%D1%81%D1%8B%20%D1%84%D0%BE%D1%82%D0%BE&amp;fp=0&amp;pos=7&amp;uinfo=ww-991-wh-582-fw-766-fh-448-pd-1&amp;rpt=simage&amp;img_url=http://s48.radikal.ru/i122/0909/22/62440600cddf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0%B8%D1%80%D0%B8%D1%81%D1%8B%20%D1%84%D0%BE%D1%82%D0%BE&amp;fp=0&amp;pos=3&amp;uinfo=ww-991-wh-582-fw-766-fh-448-pd-1&amp;rpt=simage&amp;img_url=http://www.sado-cvet.ru/uploads/iris/iris1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2%D1%8E%D0%BB%D1%8C%D0%BF%D0%B0%D0%BD%D1%8B%20%D1%84%D0%BE%D1%82%D0%BE&amp;fp=0&amp;pos=9&amp;uinfo=ww-991-wh-582-fw-766-fh-448-pd-1&amp;rpt=simage&amp;img_url=http://lifeglobe.net/media/entry/1424/Tulips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1&amp;text=%D1%82%D1%8E%D0%BB%D1%8C%D0%BF%D0%B0%D0%BD%D1%8B%20%D1%84%D0%BE%D1%82%D0%BE&amp;fp=1&amp;pos=32&amp;uinfo=ww-991-wh-582-fw-766-fh-448-pd-1&amp;rpt=simage&amp;img_url=http://img-fotki.yandex.ru/get/5407/tatyana2q8-medvedeva.1f3/0_5ae17_ae94d05b_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1%82%D1%8E%D0%BB%D1%8C%D0%BF%D0%B0%D0%BD%D1%8B%20%D1%84%D0%BE%D1%82%D0%BE&amp;fp=0&amp;pos=16&amp;uinfo=ww-991-wh-582-fw-766-fh-448-pd-1&amp;rpt=simage&amp;img_url=http://desktop.kazansoft.ru/bigimages/flowers/tulips/img-16f0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2&amp;text=%D1%82%D1%8E%D0%BB%D1%8C%D0%BF%D0%B0%D0%BD%D1%8B%20%D1%84%D0%BE%D1%82%D0%BE&amp;fp=2&amp;pos=70&amp;uinfo=ww-991-wh-582-fw-766-fh-448-pd-1&amp;rpt=simage&amp;img_url=http://s59.radikal.ru/i164/1006/84/8eb22f869f88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2%D0%B5%D1%81%D0%B5%D0%BD%D0%BD%D0%B8%D0%B5%20%D1%86%D0%B2%D0%B5%D1%82%D1%8B%20%D1%84%D0%BE%D1%82%D0%BE&amp;fp=0&amp;pos=22&amp;uinfo=ww-991-wh-582-fw-766-fh-448-pd-1&amp;rpt=simage&amp;img_url=http://www.motto.net.ua/old_site/img/flowers1/1265055828_C2E5F1E5EDEDE8E520F6E2E5F2FB203032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Чудесные цветники  весной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www.72box.ru/uploads/image/Novosti/july2010/cwe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128" y="1412776"/>
            <a:ext cx="7759320" cy="411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51.radikal.ru/i132/0906/ce/898b68fc54df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536504" cy="3121149"/>
          </a:xfrm>
          <a:prstGeom prst="rect">
            <a:avLst/>
          </a:prstGeom>
          <a:noFill/>
        </p:spPr>
      </p:pic>
      <p:pic>
        <p:nvPicPr>
          <p:cNvPr id="22532" name="Picture 4" descr="http://www.vashsad.ua/downloads/image/00000/narcissus_Double%20Daffodil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573016"/>
            <a:ext cx="494727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Гиацинт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 descr="http://www.liveexpert.ru/public/scripts/elfinder/files/u130057/giacint_Gipsy_Princessle_en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171825" cy="3886201"/>
          </a:xfrm>
          <a:prstGeom prst="rect">
            <a:avLst/>
          </a:prstGeom>
          <a:noFill/>
        </p:spPr>
      </p:pic>
      <p:pic>
        <p:nvPicPr>
          <p:cNvPr id="24580" name="Picture 4" descr="http://wap.kroha.dn.ua/download/files/5256_d9a8ca6d82b5f6692240266057a404d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44824"/>
            <a:ext cx="32385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at20.privet.ru/lr/0c095fc7113bf4b6194d4c57a959c8a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5040560" cy="2905125"/>
          </a:xfrm>
          <a:prstGeom prst="rect">
            <a:avLst/>
          </a:prstGeom>
          <a:noFill/>
        </p:spPr>
      </p:pic>
      <p:pic>
        <p:nvPicPr>
          <p:cNvPr id="25604" name="Picture 4" descr="http://img1.liveinternet.ru/images/attach/c/6/93/827/93827405_1287945053_pastelhyacinthmi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429000"/>
            <a:ext cx="4659238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Примула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floridata.com/wallpaper/jpg/2009/Primula_vulgaris800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155182" cy="3039617"/>
          </a:xfrm>
          <a:prstGeom prst="rect">
            <a:avLst/>
          </a:prstGeom>
          <a:noFill/>
        </p:spPr>
      </p:pic>
      <p:pic>
        <p:nvPicPr>
          <p:cNvPr id="26628" name="Picture 4" descr="http://vse-o-cvetah2.ru/wp-content/uploads/2012/12/Posadka-primuly-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76872"/>
            <a:ext cx="386715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allery.forum-grad.ru/files/4/8/3/6/4/092869_6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49694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Ландыши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4" name="Picture 2" descr="http://s47.radikal.ru/i118/1003/22/ef7444876bb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867150" cy="3790950"/>
          </a:xfrm>
          <a:prstGeom prst="rect">
            <a:avLst/>
          </a:prstGeom>
          <a:noFill/>
        </p:spPr>
      </p:pic>
      <p:pic>
        <p:nvPicPr>
          <p:cNvPr id="28676" name="Picture 4" descr="http://s014.radikal.ru/i327/1104/9c/6636f615629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12976"/>
            <a:ext cx="3867150" cy="326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Анютины глазки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30722" name="Picture 2" descr="http://s003.radikal.ru/i203/1101/5e/6f4ffaec4e7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92088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Маргаритки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32770" name="Picture 2" descr="http://s004.radikal.ru/i208/1002/65/4a88d8da2b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799288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arnasse.ru/images/users/photos/medium/38bcb16df4765c5100afe976a72e04d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867150" cy="2905125"/>
          </a:xfrm>
          <a:prstGeom prst="rect">
            <a:avLst/>
          </a:prstGeom>
          <a:noFill/>
        </p:spPr>
      </p:pic>
      <p:pic>
        <p:nvPicPr>
          <p:cNvPr id="33796" name="Picture 4" descr="http://flowery-garden.com/image/cache/data/mnogoletniki/solncelubivie/Margaritka%20tasso%208%20grn.-600x6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6672"/>
            <a:ext cx="3867150" cy="2905125"/>
          </a:xfrm>
          <a:prstGeom prst="rect">
            <a:avLst/>
          </a:prstGeom>
          <a:noFill/>
        </p:spPr>
      </p:pic>
      <p:pic>
        <p:nvPicPr>
          <p:cNvPr id="33798" name="Picture 6" descr="http://fotographya.at.ua/_ph/1/40124511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645024"/>
            <a:ext cx="3867150" cy="2780928"/>
          </a:xfrm>
          <a:prstGeom prst="rect">
            <a:avLst/>
          </a:prstGeom>
          <a:noFill/>
        </p:spPr>
      </p:pic>
      <p:pic>
        <p:nvPicPr>
          <p:cNvPr id="33800" name="Picture 8" descr="http://img1.liveinternet.ru/images/attach/c/7/97/425/97425257_Bellis_perennis_0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717032"/>
            <a:ext cx="3867150" cy="273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Крокусы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stat17.privet.ru/lr/0a056bc2f80af0d6ae0185f8483b16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867150" cy="2905125"/>
          </a:xfrm>
          <a:prstGeom prst="rect">
            <a:avLst/>
          </a:prstGeom>
          <a:noFill/>
        </p:spPr>
      </p:pic>
      <p:pic>
        <p:nvPicPr>
          <p:cNvPr id="1028" name="Picture 4" descr="http://www.enjaztech.com/vb/uploadcenter/uploads/10-2012/PIC-593-135072147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24944"/>
            <a:ext cx="386715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7-tub-ru.yandex.net/i?id=80157514-3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84887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Ирисы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in-dee.ru/images/resizer.php?imgfile=..//upload/iblock/f20/f205ff4ace36f39a3084213619edc38d.jpg&amp;max_width=6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867150" cy="3371851"/>
          </a:xfrm>
          <a:prstGeom prst="rect">
            <a:avLst/>
          </a:prstGeom>
          <a:noFill/>
        </p:spPr>
      </p:pic>
      <p:pic>
        <p:nvPicPr>
          <p:cNvPr id="16388" name="Picture 4" descr="http://stat20.privet.ru/lr/0d14f0cc85ae3bd9e0c07a9cc0658ff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708920"/>
            <a:ext cx="38671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dem-liga.ru/d/450781/d/iris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77686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тюльпаны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434" name="Picture 2" descr="http://im7-tub-ru.yandex.net/i?id=46043309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2008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ata.photo.sibnet.ru/upload/imgbig/1299581932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5184576" cy="2851399"/>
          </a:xfrm>
          <a:prstGeom prst="rect">
            <a:avLst/>
          </a:prstGeom>
          <a:noFill/>
        </p:spPr>
      </p:pic>
      <p:pic>
        <p:nvPicPr>
          <p:cNvPr id="19460" name="Picture 4" descr="http://i073.radikal.ru/0908/5a/43899ba8ed7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645024"/>
            <a:ext cx="4875262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kirov.ru/files/1301/%D1%86%D0%B2_%D1%82%D1%8E%D0%BB%D1%8C%D0%B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64096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Нарцисс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506" name="Picture 2" descr="http://img01.chitalnya.ru/upload2/249/56348474603146316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9288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Чудесные цветники  весной</vt:lpstr>
      <vt:lpstr>Крокусы</vt:lpstr>
      <vt:lpstr>Презентация PowerPoint</vt:lpstr>
      <vt:lpstr>Ирисы</vt:lpstr>
      <vt:lpstr>Презентация PowerPoint</vt:lpstr>
      <vt:lpstr>тюльпаны</vt:lpstr>
      <vt:lpstr>Презентация PowerPoint</vt:lpstr>
      <vt:lpstr>Презентация PowerPoint</vt:lpstr>
      <vt:lpstr>Нарцисс</vt:lpstr>
      <vt:lpstr>Презентация PowerPoint</vt:lpstr>
      <vt:lpstr>Гиацинт</vt:lpstr>
      <vt:lpstr>Презентация PowerPoint</vt:lpstr>
      <vt:lpstr>Примула</vt:lpstr>
      <vt:lpstr>Презентация PowerPoint</vt:lpstr>
      <vt:lpstr>Ландыши</vt:lpstr>
      <vt:lpstr>Анютины глазки</vt:lpstr>
      <vt:lpstr>Маргаритки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Чудесные  цветники весной</dc:title>
  <dc:creator>lenovo</dc:creator>
  <cp:lastModifiedBy>HOME</cp:lastModifiedBy>
  <cp:revision>8</cp:revision>
  <dcterms:created xsi:type="dcterms:W3CDTF">2014-04-04T15:53:27Z</dcterms:created>
  <dcterms:modified xsi:type="dcterms:W3CDTF">2015-01-17T13:03:16Z</dcterms:modified>
</cp:coreProperties>
</file>