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gif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5" y="4365104"/>
            <a:ext cx="5089209" cy="982960"/>
          </a:xfrm>
        </p:spPr>
        <p:txBody>
          <a:bodyPr>
            <a:noAutofit/>
          </a:bodyPr>
          <a:lstStyle/>
          <a:p>
            <a:pPr algn="l"/>
            <a:r>
              <a:rPr lang="ru-RU" sz="8800" b="1" dirty="0" smtClean="0">
                <a:solidFill>
                  <a:srgbClr val="00B050"/>
                </a:solidFill>
              </a:rPr>
              <a:t>ЕЩИ</a:t>
            </a:r>
            <a:endParaRPr lang="ru-RU" sz="8800" b="1" dirty="0">
              <a:solidFill>
                <a:srgbClr val="00B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2" y="0"/>
            <a:ext cx="2561483" cy="2592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51720" y="1286872"/>
            <a:ext cx="640871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ЕСУРАЗНЫЕ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573016"/>
            <a:ext cx="2133600" cy="21431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741612"/>
            <a:ext cx="1333500" cy="1905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953000"/>
            <a:ext cx="1333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44" y="2276872"/>
            <a:ext cx="2419200" cy="34560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502" y="2780928"/>
            <a:ext cx="2419200" cy="3456000"/>
          </a:xfrm>
        </p:spPr>
      </p:pic>
      <p:sp>
        <p:nvSpPr>
          <p:cNvPr id="7" name="Прямоугольная выноска 6"/>
          <p:cNvSpPr/>
          <p:nvPr/>
        </p:nvSpPr>
        <p:spPr>
          <a:xfrm>
            <a:off x="251520" y="764704"/>
            <a:ext cx="4032448" cy="165618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Несуразные? Почему они несуразные-то? </a:t>
            </a: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5076056" y="917104"/>
            <a:ext cx="3846156" cy="165618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Несу </a:t>
            </a:r>
            <a:r>
              <a:rPr lang="ru-RU" sz="4000" b="1" dirty="0" smtClean="0">
                <a:solidFill>
                  <a:schemeClr val="tx1"/>
                </a:solidFill>
              </a:rPr>
              <a:t>  разные вещи!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3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96752"/>
            <a:ext cx="4968552" cy="357944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536" y="4365104"/>
            <a:ext cx="1638000" cy="2340000"/>
          </a:xfr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4320480" cy="639762"/>
          </a:xfrm>
        </p:spPr>
        <p:txBody>
          <a:bodyPr>
            <a:noAutofit/>
          </a:bodyPr>
          <a:lstStyle/>
          <a:p>
            <a:r>
              <a:rPr lang="ru-RU" sz="4000" dirty="0" smtClean="0"/>
              <a:t>ВОТ,  НЕСУ   МЕЛ!</a:t>
            </a:r>
            <a:endParaRPr lang="ru-RU" sz="4000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5327576" y="2852936"/>
            <a:ext cx="3816424" cy="172819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</a:rPr>
              <a:t>Что не сумел?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035318"/>
            <a:ext cx="1713600" cy="24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4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ьная выноска 10"/>
          <p:cNvSpPr/>
          <p:nvPr/>
        </p:nvSpPr>
        <p:spPr>
          <a:xfrm>
            <a:off x="179512" y="64958"/>
            <a:ext cx="3698273" cy="259228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3200" b="1" dirty="0" smtClean="0">
                <a:solidFill>
                  <a:schemeClr val="tx1"/>
                </a:solidFill>
              </a:rPr>
              <a:t>Ему </a:t>
            </a:r>
          </a:p>
          <a:p>
            <a:pPr algn="r"/>
            <a:r>
              <a:rPr lang="ru-RU" sz="3200" b="1" dirty="0" smtClean="0">
                <a:solidFill>
                  <a:schemeClr val="tx1"/>
                </a:solidFill>
              </a:rPr>
              <a:t>жена добудет !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271" y="2837268"/>
            <a:ext cx="2620800" cy="3744000"/>
          </a:xfrm>
          <a:prstGeom prst="rect">
            <a:avLst/>
          </a:prstGeom>
        </p:spPr>
      </p:pic>
      <p:sp>
        <p:nvSpPr>
          <p:cNvPr id="9" name="Овальная выноска 8"/>
          <p:cNvSpPr/>
          <p:nvPr/>
        </p:nvSpPr>
        <p:spPr>
          <a:xfrm>
            <a:off x="4067944" y="836712"/>
            <a:ext cx="4877454" cy="201622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75585" y="1340768"/>
            <a:ext cx="47205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Ему </a:t>
            </a:r>
            <a:r>
              <a:rPr lang="ru-RU" sz="4000" b="1" dirty="0" smtClean="0"/>
              <a:t> же </a:t>
            </a:r>
            <a:r>
              <a:rPr lang="ru-RU" sz="4000" b="1" dirty="0"/>
              <a:t>надо будет</a:t>
            </a:r>
            <a:r>
              <a:rPr lang="ru-RU" sz="4000" dirty="0"/>
              <a:t>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64904"/>
            <a:ext cx="2620800" cy="3744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2" y="460358"/>
            <a:ext cx="1820329" cy="23040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7170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140968"/>
            <a:ext cx="2520000" cy="3600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4544" y="108026"/>
            <a:ext cx="2520000" cy="3600000"/>
          </a:xfrm>
          <a:prstGeom prst="rect">
            <a:avLst/>
          </a:prstGeom>
        </p:spPr>
      </p:pic>
      <p:sp>
        <p:nvSpPr>
          <p:cNvPr id="7" name="Выноска-облако 6"/>
          <p:cNvSpPr/>
          <p:nvPr/>
        </p:nvSpPr>
        <p:spPr>
          <a:xfrm>
            <a:off x="2771800" y="3068960"/>
            <a:ext cx="4298776" cy="3006324"/>
          </a:xfrm>
          <a:prstGeom prst="cloudCallout">
            <a:avLst>
              <a:gd name="adj1" fmla="val 49394"/>
              <a:gd name="adj2" fmla="val 386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7247" y="3429000"/>
            <a:ext cx="2847881" cy="2016000"/>
          </a:xfrm>
          <a:prstGeom prst="rect">
            <a:avLst/>
          </a:prstGeom>
        </p:spPr>
      </p:pic>
      <p:sp>
        <p:nvSpPr>
          <p:cNvPr id="9" name="Выноска-облако 8"/>
          <p:cNvSpPr/>
          <p:nvPr/>
        </p:nvSpPr>
        <p:spPr>
          <a:xfrm>
            <a:off x="1907704" y="108026"/>
            <a:ext cx="3888712" cy="2312862"/>
          </a:xfrm>
          <a:prstGeom prst="cloudCallout">
            <a:avLst>
              <a:gd name="adj1" fmla="val -58241"/>
              <a:gd name="adj2" fmla="val 63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Тамарка</a:t>
            </a:r>
            <a:r>
              <a:rPr lang="ru-RU" sz="3200" b="1" dirty="0">
                <a:solidFill>
                  <a:schemeClr val="tx1"/>
                </a:solidFill>
              </a:rPr>
              <a:t>?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-99392"/>
            <a:ext cx="1333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19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708920"/>
            <a:ext cx="2847600" cy="40680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0928"/>
            <a:ext cx="2419200" cy="3456000"/>
          </a:xfrm>
        </p:spPr>
      </p:pic>
      <p:sp>
        <p:nvSpPr>
          <p:cNvPr id="7" name="Овальная выноска 6"/>
          <p:cNvSpPr/>
          <p:nvPr/>
        </p:nvSpPr>
        <p:spPr>
          <a:xfrm>
            <a:off x="899592" y="908720"/>
            <a:ext cx="4598284" cy="244827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Привет  передавай! Тамарке</a:t>
            </a:r>
            <a:r>
              <a:rPr lang="ru-RU" sz="2800" b="1" dirty="0">
                <a:solidFill>
                  <a:schemeClr val="tx1"/>
                </a:solidFill>
              </a:rPr>
              <a:t>, Мишке и Мишкиной жене!</a:t>
            </a:r>
          </a:p>
        </p:txBody>
      </p:sp>
      <p:sp>
        <p:nvSpPr>
          <p:cNvPr id="2" name="Овальная выноска 1"/>
          <p:cNvSpPr/>
          <p:nvPr/>
        </p:nvSpPr>
        <p:spPr>
          <a:xfrm>
            <a:off x="6948264" y="1187802"/>
            <a:ext cx="1872208" cy="16561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КОМУ?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814" y="4221088"/>
            <a:ext cx="1333500" cy="1905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4307144"/>
            <a:ext cx="1333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1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44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10</cp:revision>
  <dcterms:created xsi:type="dcterms:W3CDTF">2012-12-17T04:36:48Z</dcterms:created>
  <dcterms:modified xsi:type="dcterms:W3CDTF">2012-12-19T03:43:29Z</dcterms:modified>
</cp:coreProperties>
</file>