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1C09-8BFB-4862-801C-5FBFCF0DC2E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FC24-9781-4B57-9FF7-F060006B2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дион\Desktop\фоны слайдов\1360429181_5afd4a0cfed2866c8c29ac83b152f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6858000" cy="91868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0648" y="1403648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099" name="Рисунок 31" descr="DSCN4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808" y="3563888"/>
            <a:ext cx="2790825" cy="2095500"/>
          </a:xfrm>
          <a:prstGeom prst="rect">
            <a:avLst/>
          </a:prstGeom>
          <a:noFill/>
        </p:spPr>
      </p:pic>
      <p:pic>
        <p:nvPicPr>
          <p:cNvPr id="4100" name="Рисунок 2" descr="RSCN4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971600"/>
            <a:ext cx="2986088" cy="2386013"/>
          </a:xfrm>
          <a:prstGeom prst="rect">
            <a:avLst/>
          </a:prstGeom>
          <a:noFill/>
        </p:spPr>
      </p:pic>
      <p:pic>
        <p:nvPicPr>
          <p:cNvPr id="4097" name="Рисунок 3" descr="RSCN40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5796136"/>
            <a:ext cx="3086100" cy="2368550"/>
          </a:xfrm>
          <a:prstGeom prst="rect">
            <a:avLst/>
          </a:prstGeom>
          <a:noFill/>
        </p:spPr>
      </p:pic>
      <p:pic>
        <p:nvPicPr>
          <p:cNvPr id="4101" name="Рисунок 4" descr="DSCN40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1008" y="1043608"/>
            <a:ext cx="3133725" cy="2386013"/>
          </a:xfrm>
          <a:prstGeom prst="rect">
            <a:avLst/>
          </a:prstGeom>
          <a:noFill/>
        </p:spPr>
      </p:pic>
      <p:pic>
        <p:nvPicPr>
          <p:cNvPr id="4098" name="Рисунок 5" descr="RSCN41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6350" y="5796136"/>
            <a:ext cx="3041650" cy="242887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9071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Призёр регионального этапа Всероссийского конкурса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профессионального мастерства педагогов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077861" y="401107"/>
            <a:ext cx="270227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«Мой лучший урок», 2013 год.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914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34671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707904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дион\Desktop\фоны слайдов\1360429181_5afd4a0cfed2866c8c29ac83b152f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6858000" cy="9186863"/>
          </a:xfrm>
          <a:prstGeom prst="rect">
            <a:avLst/>
          </a:prstGeom>
          <a:noFill/>
        </p:spPr>
      </p:pic>
      <p:pic>
        <p:nvPicPr>
          <p:cNvPr id="6" name="Рисунок 5" descr="C:\Users\user\Desktop\Шамаева\сканир грамоты на аттест\регион мой лучший урок.jpe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9230" y="118803"/>
            <a:ext cx="6479540" cy="8906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2</cp:revision>
  <dcterms:created xsi:type="dcterms:W3CDTF">2014-02-17T15:31:46Z</dcterms:created>
  <dcterms:modified xsi:type="dcterms:W3CDTF">2014-02-17T15:44:51Z</dcterms:modified>
</cp:coreProperties>
</file>