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98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1C09-8BFB-4862-801C-5FBFCF0DC2ED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FC24-9781-4B57-9FF7-F060006B2A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1C09-8BFB-4862-801C-5FBFCF0DC2ED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FC24-9781-4B57-9FF7-F060006B2A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1C09-8BFB-4862-801C-5FBFCF0DC2ED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FC24-9781-4B57-9FF7-F060006B2A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1C09-8BFB-4862-801C-5FBFCF0DC2ED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FC24-9781-4B57-9FF7-F060006B2A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1C09-8BFB-4862-801C-5FBFCF0DC2ED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FC24-9781-4B57-9FF7-F060006B2A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1C09-8BFB-4862-801C-5FBFCF0DC2ED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FC24-9781-4B57-9FF7-F060006B2A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1C09-8BFB-4862-801C-5FBFCF0DC2ED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FC24-9781-4B57-9FF7-F060006B2A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1C09-8BFB-4862-801C-5FBFCF0DC2ED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FC24-9781-4B57-9FF7-F060006B2A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1C09-8BFB-4862-801C-5FBFCF0DC2ED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FC24-9781-4B57-9FF7-F060006B2A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1C09-8BFB-4862-801C-5FBFCF0DC2ED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FC24-9781-4B57-9FF7-F060006B2A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1C09-8BFB-4862-801C-5FBFCF0DC2ED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FC24-9781-4B57-9FF7-F060006B2A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F1C09-8BFB-4862-801C-5FBFCF0DC2ED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FFC24-9781-4B57-9FF7-F060006B2A3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6;&#1073;&#1077;&#1076;&#1080;&#1090;&#1077;&#1083;&#1100;%20&#1055;&#1077;&#1076;%20&#1076;&#1077;&#1073;&#1102;&#1090;%202009.doc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&#1089;&#1077;&#1088;&#1090;&#1080;&#1092;%20&#1101;&#1089;&#1089;&#1077;.docx" TargetMode="External"/><Relationship Id="rId5" Type="http://schemas.openxmlformats.org/officeDocument/2006/relationships/hyperlink" Target="&#1087;&#1086;&#1073;&#1077;&#1076;&#1080;&#1090;&#1077;&#1083;&#1100;%20&#1074;&#1089;&#1077;&#1088;&#1086;&#1089;.docx" TargetMode="External"/><Relationship Id="rId4" Type="http://schemas.openxmlformats.org/officeDocument/2006/relationships/hyperlink" Target="&#1055;&#1088;&#1080;&#1079;&#1077;&#1088;%20&#1088;&#1077;&#1075;%20&#1082;&#1086;&#1085;&#1082;&#1091;&#1088;&#1089;&#1072;%20&#1089;%20&#1075;&#1088;&#1072;&#1084;&#1086;&#1090;&#1086;&#1081;.doc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одион\Desktop\фоны слайдов\1360429181_5afd4a0cfed2866c8c29ac83b152f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3"/>
            <a:ext cx="6858000" cy="91868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0648" y="1403648"/>
            <a:ext cx="6336704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2009г.–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диплом Управления Образования Администрации города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Когалыма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“Победитель городского конкурса профессионального мастерства молодых специалистов «Педагогический дебют– 2009»”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(см.копию)</a:t>
            </a: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2012г.-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грамота за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место на региональном этапе Всероссийского конкурса профессионального мастерства педагогов «Мой лучший урок»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(см.копию)</a:t>
            </a:r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2013г.-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диплом победителя Всероссийского конкурса профессионального мастерства педагогов «Мой лучший урок»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(см.копию)</a:t>
            </a:r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2013г.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сертификат участника открытого Всероссийского творческого дистанционного конкурса Эссе с международным участием «Новаторство»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(см.копию)</a:t>
            </a:r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4664" y="251521"/>
            <a:ext cx="597666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МОИ ДОСТИЖЕНИЯ (НАГРАДЫ)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Конкурсы профессионального 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мастерства педагогов</a:t>
            </a:r>
          </a:p>
          <a:p>
            <a:pPr algn="ctr"/>
            <a:endParaRPr lang="ru-RU" sz="2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дион\Desktop\фоны слайдов\1360429181_5afd4a0cfed2866c8c29ac83b152f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3"/>
            <a:ext cx="6858000" cy="9186863"/>
          </a:xfrm>
          <a:prstGeom prst="rect">
            <a:avLst/>
          </a:prstGeom>
          <a:noFill/>
        </p:spPr>
      </p:pic>
      <p:pic>
        <p:nvPicPr>
          <p:cNvPr id="2050" name="Рисунок 19" descr="image?pagenumber=1&amp;w=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688" y="611560"/>
            <a:ext cx="5429250" cy="4076700"/>
          </a:xfrm>
          <a:prstGeom prst="rect">
            <a:avLst/>
          </a:prstGeom>
          <a:noFill/>
        </p:spPr>
      </p:pic>
      <p:pic>
        <p:nvPicPr>
          <p:cNvPr id="2049" name="Рисунок 20" descr="image?pagenumber=2&amp;w=8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688" y="4644008"/>
            <a:ext cx="5638800" cy="42291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60648" y="-293818"/>
            <a:ext cx="6597352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Победитель г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ородского конкурса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профессионального мастерства молодых специалистов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87630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Шамаева Ольга Радионовна, учитель начальных классов МБОУ «Средняя школа №3»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одион\Desktop\фоны слайдов\1360429181_5afd4a0cfed2866c8c29ac83b152f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3"/>
            <a:ext cx="6858000" cy="9186863"/>
          </a:xfrm>
          <a:prstGeom prst="rect">
            <a:avLst/>
          </a:prstGeom>
          <a:noFill/>
        </p:spPr>
      </p:pic>
      <p:pic>
        <p:nvPicPr>
          <p:cNvPr id="5" name="Рисунок 4" descr="C:\Users\user\Desktop\Шамаева\сканир грамоты на аттест\диплом дебют.jpe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9105" y="335803"/>
            <a:ext cx="5939790" cy="847239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32</Words>
  <Application>Microsoft Office PowerPoint</Application>
  <PresentationFormat>Экран (4:3)</PresentationFormat>
  <Paragraphs>17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Родион</dc:creator>
  <cp:lastModifiedBy>Родион</cp:lastModifiedBy>
  <cp:revision>1</cp:revision>
  <dcterms:created xsi:type="dcterms:W3CDTF">2014-02-17T15:31:46Z</dcterms:created>
  <dcterms:modified xsi:type="dcterms:W3CDTF">2014-02-17T15:37:49Z</dcterms:modified>
</cp:coreProperties>
</file>