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Родион\AppData\Local\Microsoft\Windows\Temporary Internet Files\Content.Word\удост пк 2013 москва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2270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7</cp:revision>
  <dcterms:created xsi:type="dcterms:W3CDTF">2014-02-11T17:37:39Z</dcterms:created>
  <dcterms:modified xsi:type="dcterms:W3CDTF">2014-02-11T18:11:37Z</dcterms:modified>
</cp:coreProperties>
</file>