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8542-B5D4-488C-816D-D45BE711FA4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81E-F74A-41E9-A509-23FADCF84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C:\Users\user\Desktop\Шамаева\сканир грамоты на аттест\удост пк 2.jpe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40199" y="-1412006"/>
            <a:ext cx="4787900" cy="827722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Родион</dc:creator>
  <cp:lastModifiedBy>Родион</cp:lastModifiedBy>
  <cp:revision>6</cp:revision>
  <dcterms:created xsi:type="dcterms:W3CDTF">2014-02-11T17:37:39Z</dcterms:created>
  <dcterms:modified xsi:type="dcterms:W3CDTF">2014-02-11T18:10:47Z</dcterms:modified>
</cp:coreProperties>
</file>