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Users\user\Desktop\Шамаева\сканир грамоты на аттест\дост пк хант.jpe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9576" y="-587288"/>
            <a:ext cx="5013176" cy="68530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5</cp:revision>
  <dcterms:created xsi:type="dcterms:W3CDTF">2014-02-11T17:37:39Z</dcterms:created>
  <dcterms:modified xsi:type="dcterms:W3CDTF">2014-02-11T18:08:28Z</dcterms:modified>
</cp:coreProperties>
</file>