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B8542-B5D4-488C-816D-D45BE711FA46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8B81E-F74A-41E9-A509-23FADCF848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B8542-B5D4-488C-816D-D45BE711FA46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8B81E-F74A-41E9-A509-23FADCF848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49" y="366713"/>
            <a:ext cx="1543051" cy="78009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1" y="366713"/>
            <a:ext cx="4476751" cy="78009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B8542-B5D4-488C-816D-D45BE711FA46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8B81E-F74A-41E9-A509-23FADCF848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B8542-B5D4-488C-816D-D45BE711FA46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8B81E-F74A-41E9-A509-23FADCF848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B8542-B5D4-488C-816D-D45BE711FA46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8B81E-F74A-41E9-A509-23FADCF848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1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505201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B8542-B5D4-488C-816D-D45BE711FA46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8B81E-F74A-41E9-A509-23FADCF848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B8542-B5D4-488C-816D-D45BE711FA46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8B81E-F74A-41E9-A509-23FADCF848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B8542-B5D4-488C-816D-D45BE711FA46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8B81E-F74A-41E9-A509-23FADCF848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B8542-B5D4-488C-816D-D45BE711FA46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8B81E-F74A-41E9-A509-23FADCF848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B8542-B5D4-488C-816D-D45BE711FA46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8B81E-F74A-41E9-A509-23FADCF848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B8542-B5D4-488C-816D-D45BE711FA46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8B81E-F74A-41E9-A509-23FADCF848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AB8542-B5D4-488C-816D-D45BE711FA46}" type="datetimeFigureOut">
              <a:rPr lang="ru-RU" smtClean="0"/>
              <a:pPr/>
              <a:t>11.02.2014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38B81E-F74A-41E9-A509-23FADCF848A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&#1091;&#1076;&#1086;&#1089;&#1090;%20&#1087;&#1082;%201.docx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11627" y="188640"/>
            <a:ext cx="7488832" cy="5093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b="1" i="1" u="sng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i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Повышение квалификации:</a:t>
            </a:r>
          </a:p>
          <a:p>
            <a:pPr algn="ctr"/>
            <a:endParaRPr lang="ru-RU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 1. "Информационные технологии в деятельности педагога образовательного учреждения", удостоверение №16065, 72 часа, 2009 г.</a:t>
            </a:r>
          </a:p>
          <a:p>
            <a:endParaRPr lang="ru-RU" sz="19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 2. "Реализация системно- деятельностного подхода в современной начальной школе", удостоверение №59, 72 часа, 2013 г.</a:t>
            </a:r>
          </a:p>
          <a:p>
            <a:endParaRPr lang="ru-RU" sz="19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 3. "Современные подходы к обучению орфографии в начальных классах", удостоверение № 252-228-689 ED -12-005, 2013 г. </a:t>
            </a:r>
            <a:endParaRPr lang="ru-RU" sz="19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9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4. «Использование системно-деятельностного подхода в образовательном процессе в условиях перехода на ФГОС нового поколения», удостоверение №5272, 72 часа, 2013 г.</a:t>
            </a:r>
          </a:p>
          <a:p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(см.копии удостоверений)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" y="1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414827" y="302940"/>
            <a:ext cx="7488832" cy="5093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b="1" i="1" u="sng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i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Повышение квалификации:</a:t>
            </a:r>
          </a:p>
          <a:p>
            <a:pPr algn="ctr"/>
            <a:endParaRPr lang="ru-RU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 1. "Информационные технологии в деятельности педагога образовательного учреждения", удостоверение №16065, 72 часа, 2009 г.</a:t>
            </a:r>
          </a:p>
          <a:p>
            <a:endParaRPr lang="ru-RU" sz="19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 2. "Реализация системно- деятельностного подхода в современной начальной школе", удостоверение №59, 72 часа, 2013 г.</a:t>
            </a:r>
          </a:p>
          <a:p>
            <a:endParaRPr lang="ru-RU" sz="19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 3. "Современные подходы к обучению орфографии в начальных классах", удостоверение № 252-228-689 ED -12-005, 2013 г. </a:t>
            </a:r>
            <a:endParaRPr lang="ru-RU" sz="19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9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4. «Использование системно-деятельностного подхода в образовательном процессе в условиях перехода на ФГОС нового поколения», удостоверение №5272, 72 часа, 2013 г.</a:t>
            </a:r>
          </a:p>
          <a:p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(см.копии удостоверений)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1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 descr="C:\Users\Родион\AppData\Local\Microsoft\Windows\Temporary Internet Files\Content.Word\удостов пк 2009.jpe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88640"/>
            <a:ext cx="7695902" cy="4968552"/>
          </a:xfrm>
          <a:prstGeom prst="rect">
            <a:avLst/>
          </a:prstGeom>
          <a:noFill/>
          <a:ln w="28575">
            <a:solidFill>
              <a:srgbClr val="00B05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Microsoft Office PowerPoint</Application>
  <PresentationFormat>Экран (4:3)</PresentationFormat>
  <Paragraphs>22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Слайд 1</vt:lpstr>
      <vt:lpstr>Слайд 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Родион</dc:creator>
  <cp:lastModifiedBy>Родион</cp:lastModifiedBy>
  <cp:revision>4</cp:revision>
  <dcterms:created xsi:type="dcterms:W3CDTF">2014-02-11T17:37:39Z</dcterms:created>
  <dcterms:modified xsi:type="dcterms:W3CDTF">2014-02-11T18:05:58Z</dcterms:modified>
</cp:coreProperties>
</file>