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B016-7602-4F79-826B-065C430292DC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D7AD-365B-491F-9BF4-991E64698F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ФОТО  С   НИКОН\108 НИКОН\DSCN20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00" y="1501353"/>
            <a:ext cx="3356992" cy="2518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19" name="Picture 3" descr="D:\ФОТО  С   НИКОН\107 НИКОН\DSCN2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1776" y="1536232"/>
            <a:ext cx="3215317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0" name="Picture 4" descr="D:\ФОТО  С   НИКОН\16.02.2013\104NIKON\DSCN14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999" y="4211960"/>
            <a:ext cx="326399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1" name="Picture 5" descr="D:\ФОТО  С   НИКОН\16.02.2013\104NIKON\DSCN14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5961" y="4218069"/>
            <a:ext cx="326399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76672" y="251520"/>
            <a:ext cx="59766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</a:t>
            </a:r>
            <a:r>
              <a:rPr lang="ru-RU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направление.</a:t>
            </a:r>
          </a:p>
          <a:p>
            <a:pPr algn="ctr"/>
            <a:r>
              <a:rPr lang="ru-RU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19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итнеллектуальных</a:t>
            </a:r>
            <a:r>
              <a:rPr lang="ru-RU" sz="1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конкурсах, марафонах  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5877272" y="8676456"/>
            <a:ext cx="720080" cy="4675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Родион</dc:creator>
  <cp:lastModifiedBy>Родион</cp:lastModifiedBy>
  <cp:revision>6</cp:revision>
  <dcterms:created xsi:type="dcterms:W3CDTF">2014-02-11T17:18:08Z</dcterms:created>
  <dcterms:modified xsi:type="dcterms:W3CDTF">2014-02-11T17:32:39Z</dcterms:modified>
</cp:coreProperties>
</file>