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9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B016-7602-4F79-826B-065C430292DC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D7AD-365B-491F-9BF4-991E64698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B016-7602-4F79-826B-065C430292DC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D7AD-365B-491F-9BF4-991E64698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B016-7602-4F79-826B-065C430292DC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D7AD-365B-491F-9BF4-991E64698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B016-7602-4F79-826B-065C430292DC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D7AD-365B-491F-9BF4-991E64698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B016-7602-4F79-826B-065C430292DC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D7AD-365B-491F-9BF4-991E64698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B016-7602-4F79-826B-065C430292DC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D7AD-365B-491F-9BF4-991E64698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B016-7602-4F79-826B-065C430292DC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D7AD-365B-491F-9BF4-991E64698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B016-7602-4F79-826B-065C430292DC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D7AD-365B-491F-9BF4-991E64698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B016-7602-4F79-826B-065C430292DC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D7AD-365B-491F-9BF4-991E64698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B016-7602-4F79-826B-065C430292DC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D7AD-365B-491F-9BF4-991E64698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B016-7602-4F79-826B-065C430292DC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D7AD-365B-491F-9BF4-991E64698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2B016-7602-4F79-826B-065C430292DC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3D7AD-365B-491F-9BF4-991E64698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H:\а ну-ка, педагоги\100_1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560"/>
            <a:ext cx="345612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:\а ну-ка, педагоги\100_18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9" y="2267744"/>
            <a:ext cx="336011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 descr="D:\ФОТО  С   НИКОН\107 НИКОН\DSCN2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355976"/>
            <a:ext cx="340197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3" name="Picture 7" descr="D:\ФОТО  С   НИКОН\107 НИКОН\DSCN2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7960" y="6012160"/>
            <a:ext cx="3610040" cy="2707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025587" y="224269"/>
            <a:ext cx="5195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Спортивно-оздоровительная работа</a:t>
            </a:r>
            <a:endParaRPr lang="ru-RU" sz="20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5877272" y="8676456"/>
            <a:ext cx="720080" cy="4675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26" y="431281"/>
            <a:ext cx="6733192" cy="853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5877272" y="8676456"/>
            <a:ext cx="720080" cy="4675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66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D:\ФОТО  С   НИКОН\104NIKON\DSCN0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0685" y="6228185"/>
            <a:ext cx="3887315" cy="2915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6" name="Picture 2" descr="D:\ФОТО  С   НИКОН\103NIKON\DSCN0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27584"/>
            <a:ext cx="3429000" cy="2572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 descr="D:\ФОТО  С   НИКОН\103NIKON\DSCN08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8007" y="2267744"/>
            <a:ext cx="383999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D:\ФОТО  С   НИКОН\104NIKON\DSCN09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27984"/>
            <a:ext cx="374399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52048" y="179512"/>
            <a:ext cx="5991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Культурно-досуговая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деятельность. 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Участие на концертах, фестивалях и 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флешмобах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877272" y="8676456"/>
            <a:ext cx="720080" cy="4675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Родион</dc:creator>
  <cp:lastModifiedBy>Родион</cp:lastModifiedBy>
  <cp:revision>3</cp:revision>
  <dcterms:created xsi:type="dcterms:W3CDTF">2014-02-11T17:18:08Z</dcterms:created>
  <dcterms:modified xsi:type="dcterms:W3CDTF">2014-02-11T17:26:04Z</dcterms:modified>
</cp:coreProperties>
</file>