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83" r:id="rId5"/>
    <p:sldId id="262" r:id="rId6"/>
    <p:sldId id="263" r:id="rId7"/>
    <p:sldId id="284" r:id="rId8"/>
    <p:sldId id="264" r:id="rId9"/>
    <p:sldId id="265" r:id="rId10"/>
    <p:sldId id="282" r:id="rId11"/>
    <p:sldId id="266" r:id="rId12"/>
    <p:sldId id="267" r:id="rId13"/>
    <p:sldId id="272" r:id="rId14"/>
    <p:sldId id="268" r:id="rId15"/>
    <p:sldId id="269" r:id="rId16"/>
    <p:sldId id="273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24E"/>
    <a:srgbClr val="76AA77"/>
    <a:srgbClr val="71D0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8000" autoAdjust="0"/>
  </p:normalViewPr>
  <p:slideViewPr>
    <p:cSldViewPr>
      <p:cViewPr varScale="1">
        <p:scale>
          <a:sx n="59" d="100"/>
          <a:sy n="59" d="100"/>
        </p:scale>
        <p:origin x="-18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A4246-F2A1-4AFA-BD4A-C44AA21D4E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79A96-E1F5-4177-B4D3-09592BB1436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IV</a:t>
          </a:r>
          <a:endParaRPr lang="ru-RU" b="1" dirty="0">
            <a:solidFill>
              <a:schemeClr val="tx1"/>
            </a:solidFill>
          </a:endParaRPr>
        </a:p>
      </dgm:t>
    </dgm:pt>
    <dgm:pt modelId="{B072471F-9195-4D6D-8138-694ADA4C87DA}" type="parTrans" cxnId="{36722154-10FD-42DF-8739-81022F4B4B84}">
      <dgm:prSet/>
      <dgm:spPr/>
      <dgm:t>
        <a:bodyPr/>
        <a:lstStyle/>
        <a:p>
          <a:endParaRPr lang="ru-RU"/>
        </a:p>
      </dgm:t>
    </dgm:pt>
    <dgm:pt modelId="{30C11E43-C72C-4587-B0F9-62D0572BC496}" type="sibTrans" cxnId="{36722154-10FD-42DF-8739-81022F4B4B84}">
      <dgm:prSet/>
      <dgm:spPr/>
      <dgm:t>
        <a:bodyPr/>
        <a:lstStyle/>
        <a:p>
          <a:endParaRPr lang="ru-RU"/>
        </a:p>
      </dgm:t>
    </dgm:pt>
    <dgm:pt modelId="{28DAE34D-EC28-422C-AF9B-828B25F2FF98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Научно-методическая деятельность</a:t>
          </a:r>
          <a:endParaRPr lang="ru-RU" sz="2400" dirty="0"/>
        </a:p>
      </dgm:t>
    </dgm:pt>
    <dgm:pt modelId="{DA7D2791-A8B0-4C38-B5D9-46F7E52A5895}" type="parTrans" cxnId="{8789DB67-BDDA-4B83-9BC4-C1142E4EE16E}">
      <dgm:prSet/>
      <dgm:spPr/>
      <dgm:t>
        <a:bodyPr/>
        <a:lstStyle/>
        <a:p>
          <a:endParaRPr lang="ru-RU"/>
        </a:p>
      </dgm:t>
    </dgm:pt>
    <dgm:pt modelId="{3B754B4F-2B72-42C0-8B07-87BFF25381CA}" type="sibTrans" cxnId="{8789DB67-BDDA-4B83-9BC4-C1142E4EE16E}">
      <dgm:prSet/>
      <dgm:spPr/>
      <dgm:t>
        <a:bodyPr/>
        <a:lstStyle/>
        <a:p>
          <a:endParaRPr lang="ru-RU"/>
        </a:p>
      </dgm:t>
    </dgm:pt>
    <dgm:pt modelId="{3B9F39E3-E9F7-43EB-B214-FC0CFAF2AA2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</a:t>
          </a:r>
          <a:endParaRPr lang="ru-RU" b="1" dirty="0">
            <a:solidFill>
              <a:schemeClr val="tx1"/>
            </a:solidFill>
          </a:endParaRPr>
        </a:p>
      </dgm:t>
    </dgm:pt>
    <dgm:pt modelId="{ACA7177D-1F3F-4F8A-818B-39F30DA42DE7}" type="parTrans" cxnId="{D976D182-A47B-4CD3-A6FD-9BDCF7EF4394}">
      <dgm:prSet/>
      <dgm:spPr/>
      <dgm:t>
        <a:bodyPr/>
        <a:lstStyle/>
        <a:p>
          <a:endParaRPr lang="ru-RU"/>
        </a:p>
      </dgm:t>
    </dgm:pt>
    <dgm:pt modelId="{884E58A2-2F3A-4817-889D-E1CA1FA5AAFC}" type="sibTrans" cxnId="{D976D182-A47B-4CD3-A6FD-9BDCF7EF4394}">
      <dgm:prSet/>
      <dgm:spPr/>
      <dgm:t>
        <a:bodyPr/>
        <a:lstStyle/>
        <a:p>
          <a:endParaRPr lang="ru-RU"/>
        </a:p>
      </dgm:t>
    </dgm:pt>
    <dgm:pt modelId="{ED0A068B-6768-46C1-9AAF-11B3A5C491EB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Внеурочная деятельность по предмету</a:t>
          </a:r>
          <a:endParaRPr lang="ru-RU" sz="2400" dirty="0"/>
        </a:p>
      </dgm:t>
    </dgm:pt>
    <dgm:pt modelId="{4B383F47-B0AB-4A14-847A-21C6B9C93EA0}" type="parTrans" cxnId="{34C945F9-AA02-42CE-84F7-1C40A3BE7819}">
      <dgm:prSet/>
      <dgm:spPr/>
      <dgm:t>
        <a:bodyPr/>
        <a:lstStyle/>
        <a:p>
          <a:endParaRPr lang="ru-RU"/>
        </a:p>
      </dgm:t>
    </dgm:pt>
    <dgm:pt modelId="{FB6460F2-A1E3-4A29-99A4-4FBBA89E1870}" type="sibTrans" cxnId="{34C945F9-AA02-42CE-84F7-1C40A3BE7819}">
      <dgm:prSet/>
      <dgm:spPr/>
      <dgm:t>
        <a:bodyPr/>
        <a:lstStyle/>
        <a:p>
          <a:endParaRPr lang="ru-RU"/>
        </a:p>
      </dgm:t>
    </dgm:pt>
    <dgm:pt modelId="{B2F50855-2641-4277-8B86-42A8875699B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VI</a:t>
          </a:r>
          <a:endParaRPr lang="ru-RU" b="1" dirty="0">
            <a:solidFill>
              <a:schemeClr val="tx1"/>
            </a:solidFill>
          </a:endParaRPr>
        </a:p>
      </dgm:t>
    </dgm:pt>
    <dgm:pt modelId="{68BBDAD3-0BAB-425F-B74D-2BCE5FD62B72}" type="parTrans" cxnId="{06DAABD4-EEBD-4BA5-8D58-BB345D985A23}">
      <dgm:prSet/>
      <dgm:spPr/>
      <dgm:t>
        <a:bodyPr/>
        <a:lstStyle/>
        <a:p>
          <a:endParaRPr lang="ru-RU"/>
        </a:p>
      </dgm:t>
    </dgm:pt>
    <dgm:pt modelId="{6722FB54-C01B-4425-A935-F9D81E365740}" type="sibTrans" cxnId="{06DAABD4-EEBD-4BA5-8D58-BB345D985A23}">
      <dgm:prSet/>
      <dgm:spPr/>
      <dgm:t>
        <a:bodyPr/>
        <a:lstStyle/>
        <a:p>
          <a:endParaRPr lang="ru-RU"/>
        </a:p>
      </dgm:t>
    </dgm:pt>
    <dgm:pt modelId="{B50EA265-64F2-4D20-ACB1-059823477AE2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Выполнение функции классного руководителя</a:t>
          </a:r>
          <a:r>
            <a:rPr lang="ru-RU" sz="2400" dirty="0" smtClean="0"/>
            <a:t> </a:t>
          </a:r>
          <a:endParaRPr lang="ru-RU" sz="2400" dirty="0"/>
        </a:p>
      </dgm:t>
    </dgm:pt>
    <dgm:pt modelId="{C5C3F1B7-D95E-4FAB-B9E5-7BA63C6136B8}" type="parTrans" cxnId="{10E926B2-02E8-411A-9775-A996B91AA9BD}">
      <dgm:prSet/>
      <dgm:spPr/>
      <dgm:t>
        <a:bodyPr/>
        <a:lstStyle/>
        <a:p>
          <a:endParaRPr lang="ru-RU"/>
        </a:p>
      </dgm:t>
    </dgm:pt>
    <dgm:pt modelId="{31ECBE9D-34B9-4F21-A917-27456A96BCAA}" type="sibTrans" cxnId="{10E926B2-02E8-411A-9775-A996B91AA9BD}">
      <dgm:prSet/>
      <dgm:spPr/>
      <dgm:t>
        <a:bodyPr/>
        <a:lstStyle/>
        <a:p>
          <a:endParaRPr lang="ru-RU"/>
        </a:p>
      </dgm:t>
    </dgm:pt>
    <dgm:pt modelId="{9F5493C4-2ED7-4B53-8101-DA7DB4D01608}">
      <dgm:prSet phldrT="[Текст]"/>
      <dgm:spPr/>
      <dgm:t>
        <a:bodyPr/>
        <a:lstStyle/>
        <a:p>
          <a:pPr algn="l"/>
          <a:endParaRPr lang="ru-RU" sz="1800" dirty="0"/>
        </a:p>
      </dgm:t>
    </dgm:pt>
    <dgm:pt modelId="{B2B4658D-2FCA-42A8-B49B-64EF2312387B}" type="parTrans" cxnId="{CB05AC7B-0B1A-4B16-81B9-93D3855CE87A}">
      <dgm:prSet/>
      <dgm:spPr/>
      <dgm:t>
        <a:bodyPr/>
        <a:lstStyle/>
        <a:p>
          <a:endParaRPr lang="ru-RU"/>
        </a:p>
      </dgm:t>
    </dgm:pt>
    <dgm:pt modelId="{B786F42B-2FA9-4E86-8DD2-BF54E9D5C943}" type="sibTrans" cxnId="{CB05AC7B-0B1A-4B16-81B9-93D3855CE87A}">
      <dgm:prSet/>
      <dgm:spPr/>
      <dgm:t>
        <a:bodyPr/>
        <a:lstStyle/>
        <a:p>
          <a:endParaRPr lang="ru-RU"/>
        </a:p>
      </dgm:t>
    </dgm:pt>
    <dgm:pt modelId="{B2A27A71-D9B2-4F1F-8E3F-2AFB6D45F7B5}">
      <dgm:prSet phldrT="[Текст]" custT="1"/>
      <dgm:spPr/>
      <dgm:t>
        <a:bodyPr/>
        <a:lstStyle/>
        <a:p>
          <a:pPr algn="l"/>
          <a:endParaRPr lang="ru-RU" sz="2400" dirty="0"/>
        </a:p>
      </dgm:t>
    </dgm:pt>
    <dgm:pt modelId="{9E8DF057-C57E-4280-8873-F4B54A7EE59F}" type="parTrans" cxnId="{42529109-4AD3-415C-9257-85BEFD7DEE2B}">
      <dgm:prSet/>
      <dgm:spPr/>
      <dgm:t>
        <a:bodyPr/>
        <a:lstStyle/>
        <a:p>
          <a:endParaRPr lang="ru-RU"/>
        </a:p>
      </dgm:t>
    </dgm:pt>
    <dgm:pt modelId="{3BF07CE2-CD0C-4A13-BC31-FAE0A8ACFE15}" type="sibTrans" cxnId="{42529109-4AD3-415C-9257-85BEFD7DEE2B}">
      <dgm:prSet/>
      <dgm:spPr/>
      <dgm:t>
        <a:bodyPr/>
        <a:lstStyle/>
        <a:p>
          <a:endParaRPr lang="ru-RU"/>
        </a:p>
      </dgm:t>
    </dgm:pt>
    <dgm:pt modelId="{B82DC7C9-C4E6-42E0-A2CD-D01823FBDBF0}" type="pres">
      <dgm:prSet presAssocID="{E97A4246-F2A1-4AFA-BD4A-C44AA21D4E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8CB16-9FD3-4BC9-A08A-C47213A8A7F7}" type="pres">
      <dgm:prSet presAssocID="{5CC79A96-E1F5-4177-B4D3-09592BB1436A}" presName="composite" presStyleCnt="0"/>
      <dgm:spPr/>
    </dgm:pt>
    <dgm:pt modelId="{182C5186-370E-4C34-B7A2-568B3326460B}" type="pres">
      <dgm:prSet presAssocID="{5CC79A96-E1F5-4177-B4D3-09592BB143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CC29-EAC6-4298-B234-890AB0B14165}" type="pres">
      <dgm:prSet presAssocID="{5CC79A96-E1F5-4177-B4D3-09592BB143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1858C-3990-44DF-BC88-7EAAC99E292C}" type="pres">
      <dgm:prSet presAssocID="{30C11E43-C72C-4587-B0F9-62D0572BC496}" presName="sp" presStyleCnt="0"/>
      <dgm:spPr/>
    </dgm:pt>
    <dgm:pt modelId="{7E9D614C-5B30-4E65-A7BC-CF943732CDE1}" type="pres">
      <dgm:prSet presAssocID="{3B9F39E3-E9F7-43EB-B214-FC0CFAF2AA2F}" presName="composite" presStyleCnt="0"/>
      <dgm:spPr/>
    </dgm:pt>
    <dgm:pt modelId="{A216B306-C663-450B-9B17-87DB86B0D8D1}" type="pres">
      <dgm:prSet presAssocID="{3B9F39E3-E9F7-43EB-B214-FC0CFAF2AA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EF834-BC1B-4FE7-95A9-CABE14D1E7C9}" type="pres">
      <dgm:prSet presAssocID="{3B9F39E3-E9F7-43EB-B214-FC0CFAF2AA2F}" presName="descendantText" presStyleLbl="alignAcc1" presStyleIdx="1" presStyleCnt="3" custScaleY="140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E1C02-ADAB-4B87-A939-2F3E60D05D4A}" type="pres">
      <dgm:prSet presAssocID="{884E58A2-2F3A-4817-889D-E1CA1FA5AAFC}" presName="sp" presStyleCnt="0"/>
      <dgm:spPr/>
    </dgm:pt>
    <dgm:pt modelId="{E2453748-4F63-478C-8A4E-2290EEB57E40}" type="pres">
      <dgm:prSet presAssocID="{B2F50855-2641-4277-8B86-42A8875699B8}" presName="composite" presStyleCnt="0"/>
      <dgm:spPr/>
    </dgm:pt>
    <dgm:pt modelId="{32A39160-E961-484C-AA1F-D1C8A9A1714B}" type="pres">
      <dgm:prSet presAssocID="{B2F50855-2641-4277-8B86-42A8875699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ACCA4-765B-47AD-BE84-0EB68B6FD358}" type="pres">
      <dgm:prSet presAssocID="{B2F50855-2641-4277-8B86-42A8875699B8}" presName="descendantText" presStyleLbl="alignAcc1" presStyleIdx="2" presStyleCnt="3" custScaleY="142977" custLinFactNeighborX="-13" custLinFactNeighborY="10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12E8B-1644-4864-B520-0A1FEDE015EC}" type="presOf" srcId="{3B9F39E3-E9F7-43EB-B214-FC0CFAF2AA2F}" destId="{A216B306-C663-450B-9B17-87DB86B0D8D1}" srcOrd="0" destOrd="0" presId="urn:microsoft.com/office/officeart/2005/8/layout/chevron2"/>
    <dgm:cxn modelId="{10E926B2-02E8-411A-9775-A996B91AA9BD}" srcId="{B2F50855-2641-4277-8B86-42A8875699B8}" destId="{B50EA265-64F2-4D20-ACB1-059823477AE2}" srcOrd="1" destOrd="0" parTransId="{C5C3F1B7-D95E-4FAB-B9E5-7BA63C6136B8}" sibTransId="{31ECBE9D-34B9-4F21-A917-27456A96BCAA}"/>
    <dgm:cxn modelId="{14598176-FFB9-4231-93CC-5D1DFD084273}" type="presOf" srcId="{5CC79A96-E1F5-4177-B4D3-09592BB1436A}" destId="{182C5186-370E-4C34-B7A2-568B3326460B}" srcOrd="0" destOrd="0" presId="urn:microsoft.com/office/officeart/2005/8/layout/chevron2"/>
    <dgm:cxn modelId="{36722154-10FD-42DF-8739-81022F4B4B84}" srcId="{E97A4246-F2A1-4AFA-BD4A-C44AA21D4EA3}" destId="{5CC79A96-E1F5-4177-B4D3-09592BB1436A}" srcOrd="0" destOrd="0" parTransId="{B072471F-9195-4D6D-8138-694ADA4C87DA}" sibTransId="{30C11E43-C72C-4587-B0F9-62D0572BC496}"/>
    <dgm:cxn modelId="{A5A31D31-BA41-4BB4-8A2D-4210D68C6B22}" type="presOf" srcId="{E97A4246-F2A1-4AFA-BD4A-C44AA21D4EA3}" destId="{B82DC7C9-C4E6-42E0-A2CD-D01823FBDBF0}" srcOrd="0" destOrd="0" presId="urn:microsoft.com/office/officeart/2005/8/layout/chevron2"/>
    <dgm:cxn modelId="{AEDD1159-3673-4BA7-BB5B-E0C642B95FE0}" type="presOf" srcId="{28DAE34D-EC28-422C-AF9B-828B25F2FF98}" destId="{58ECCC29-EAC6-4298-B234-890AB0B14165}" srcOrd="0" destOrd="0" presId="urn:microsoft.com/office/officeart/2005/8/layout/chevron2"/>
    <dgm:cxn modelId="{42529109-4AD3-415C-9257-85BEFD7DEE2B}" srcId="{B2F50855-2641-4277-8B86-42A8875699B8}" destId="{B2A27A71-D9B2-4F1F-8E3F-2AFB6D45F7B5}" srcOrd="0" destOrd="0" parTransId="{9E8DF057-C57E-4280-8873-F4B54A7EE59F}" sibTransId="{3BF07CE2-CD0C-4A13-BC31-FAE0A8ACFE15}"/>
    <dgm:cxn modelId="{CB05AC7B-0B1A-4B16-81B9-93D3855CE87A}" srcId="{B2F50855-2641-4277-8B86-42A8875699B8}" destId="{9F5493C4-2ED7-4B53-8101-DA7DB4D01608}" srcOrd="2" destOrd="0" parTransId="{B2B4658D-2FCA-42A8-B49B-64EF2312387B}" sibTransId="{B786F42B-2FA9-4E86-8DD2-BF54E9D5C943}"/>
    <dgm:cxn modelId="{34C945F9-AA02-42CE-84F7-1C40A3BE7819}" srcId="{3B9F39E3-E9F7-43EB-B214-FC0CFAF2AA2F}" destId="{ED0A068B-6768-46C1-9AAF-11B3A5C491EB}" srcOrd="0" destOrd="0" parTransId="{4B383F47-B0AB-4A14-847A-21C6B9C93EA0}" sibTransId="{FB6460F2-A1E3-4A29-99A4-4FBBA89E1870}"/>
    <dgm:cxn modelId="{34FE890A-E943-42F0-81A8-158213052FEC}" type="presOf" srcId="{B50EA265-64F2-4D20-ACB1-059823477AE2}" destId="{D55ACCA4-765B-47AD-BE84-0EB68B6FD358}" srcOrd="0" destOrd="1" presId="urn:microsoft.com/office/officeart/2005/8/layout/chevron2"/>
    <dgm:cxn modelId="{705D818E-4D8E-4613-B419-3548FC8A5E8C}" type="presOf" srcId="{B2F50855-2641-4277-8B86-42A8875699B8}" destId="{32A39160-E961-484C-AA1F-D1C8A9A1714B}" srcOrd="0" destOrd="0" presId="urn:microsoft.com/office/officeart/2005/8/layout/chevron2"/>
    <dgm:cxn modelId="{D976D182-A47B-4CD3-A6FD-9BDCF7EF4394}" srcId="{E97A4246-F2A1-4AFA-BD4A-C44AA21D4EA3}" destId="{3B9F39E3-E9F7-43EB-B214-FC0CFAF2AA2F}" srcOrd="1" destOrd="0" parTransId="{ACA7177D-1F3F-4F8A-818B-39F30DA42DE7}" sibTransId="{884E58A2-2F3A-4817-889D-E1CA1FA5AAFC}"/>
    <dgm:cxn modelId="{978256C0-9E5F-4AA3-B93C-E8CB5EF31D53}" type="presOf" srcId="{9F5493C4-2ED7-4B53-8101-DA7DB4D01608}" destId="{D55ACCA4-765B-47AD-BE84-0EB68B6FD358}" srcOrd="0" destOrd="2" presId="urn:microsoft.com/office/officeart/2005/8/layout/chevron2"/>
    <dgm:cxn modelId="{8789DB67-BDDA-4B83-9BC4-C1142E4EE16E}" srcId="{5CC79A96-E1F5-4177-B4D3-09592BB1436A}" destId="{28DAE34D-EC28-422C-AF9B-828B25F2FF98}" srcOrd="0" destOrd="0" parTransId="{DA7D2791-A8B0-4C38-B5D9-46F7E52A5895}" sibTransId="{3B754B4F-2B72-42C0-8B07-87BFF25381CA}"/>
    <dgm:cxn modelId="{AEFDC214-76D4-4A8D-8B43-001F367D2F72}" type="presOf" srcId="{B2A27A71-D9B2-4F1F-8E3F-2AFB6D45F7B5}" destId="{D55ACCA4-765B-47AD-BE84-0EB68B6FD358}" srcOrd="0" destOrd="0" presId="urn:microsoft.com/office/officeart/2005/8/layout/chevron2"/>
    <dgm:cxn modelId="{06DAABD4-EEBD-4BA5-8D58-BB345D985A23}" srcId="{E97A4246-F2A1-4AFA-BD4A-C44AA21D4EA3}" destId="{B2F50855-2641-4277-8B86-42A8875699B8}" srcOrd="2" destOrd="0" parTransId="{68BBDAD3-0BAB-425F-B74D-2BCE5FD62B72}" sibTransId="{6722FB54-C01B-4425-A935-F9D81E365740}"/>
    <dgm:cxn modelId="{0280A63D-135A-417E-B8FD-87FA18DE400C}" type="presOf" srcId="{ED0A068B-6768-46C1-9AAF-11B3A5C491EB}" destId="{E41EF834-BC1B-4FE7-95A9-CABE14D1E7C9}" srcOrd="0" destOrd="0" presId="urn:microsoft.com/office/officeart/2005/8/layout/chevron2"/>
    <dgm:cxn modelId="{49DAC377-4989-4797-BC7F-AA1270CE8409}" type="presParOf" srcId="{B82DC7C9-C4E6-42E0-A2CD-D01823FBDBF0}" destId="{4A48CB16-9FD3-4BC9-A08A-C47213A8A7F7}" srcOrd="0" destOrd="0" presId="urn:microsoft.com/office/officeart/2005/8/layout/chevron2"/>
    <dgm:cxn modelId="{75D072CF-DC61-42F3-8C44-AEF481D27472}" type="presParOf" srcId="{4A48CB16-9FD3-4BC9-A08A-C47213A8A7F7}" destId="{182C5186-370E-4C34-B7A2-568B3326460B}" srcOrd="0" destOrd="0" presId="urn:microsoft.com/office/officeart/2005/8/layout/chevron2"/>
    <dgm:cxn modelId="{59E6835C-5B20-473D-9A94-F52789DEC8D5}" type="presParOf" srcId="{4A48CB16-9FD3-4BC9-A08A-C47213A8A7F7}" destId="{58ECCC29-EAC6-4298-B234-890AB0B14165}" srcOrd="1" destOrd="0" presId="urn:microsoft.com/office/officeart/2005/8/layout/chevron2"/>
    <dgm:cxn modelId="{CC289538-A271-4500-9CF1-5DBFD97A26B6}" type="presParOf" srcId="{B82DC7C9-C4E6-42E0-A2CD-D01823FBDBF0}" destId="{BCC1858C-3990-44DF-BC88-7EAAC99E292C}" srcOrd="1" destOrd="0" presId="urn:microsoft.com/office/officeart/2005/8/layout/chevron2"/>
    <dgm:cxn modelId="{462B0CBB-EF4B-494D-BC0F-3CE87339B0AD}" type="presParOf" srcId="{B82DC7C9-C4E6-42E0-A2CD-D01823FBDBF0}" destId="{7E9D614C-5B30-4E65-A7BC-CF943732CDE1}" srcOrd="2" destOrd="0" presId="urn:microsoft.com/office/officeart/2005/8/layout/chevron2"/>
    <dgm:cxn modelId="{872694B2-FF94-4A2E-85F5-D2FDD24DFB91}" type="presParOf" srcId="{7E9D614C-5B30-4E65-A7BC-CF943732CDE1}" destId="{A216B306-C663-450B-9B17-87DB86B0D8D1}" srcOrd="0" destOrd="0" presId="urn:microsoft.com/office/officeart/2005/8/layout/chevron2"/>
    <dgm:cxn modelId="{BEECD94A-4788-4508-84EB-C52A20ECD31B}" type="presParOf" srcId="{7E9D614C-5B30-4E65-A7BC-CF943732CDE1}" destId="{E41EF834-BC1B-4FE7-95A9-CABE14D1E7C9}" srcOrd="1" destOrd="0" presId="urn:microsoft.com/office/officeart/2005/8/layout/chevron2"/>
    <dgm:cxn modelId="{3B4F0A7F-9E42-4129-85D0-B4DF2A27CC8A}" type="presParOf" srcId="{B82DC7C9-C4E6-42E0-A2CD-D01823FBDBF0}" destId="{06EE1C02-ADAB-4B87-A939-2F3E60D05D4A}" srcOrd="3" destOrd="0" presId="urn:microsoft.com/office/officeart/2005/8/layout/chevron2"/>
    <dgm:cxn modelId="{BA684908-5056-4FA1-BB82-24CB9FCAF79A}" type="presParOf" srcId="{B82DC7C9-C4E6-42E0-A2CD-D01823FBDBF0}" destId="{E2453748-4F63-478C-8A4E-2290EEB57E40}" srcOrd="4" destOrd="0" presId="urn:microsoft.com/office/officeart/2005/8/layout/chevron2"/>
    <dgm:cxn modelId="{2CC58456-42F6-4F52-A2EC-8DCDAE0F68E1}" type="presParOf" srcId="{E2453748-4F63-478C-8A4E-2290EEB57E40}" destId="{32A39160-E961-484C-AA1F-D1C8A9A1714B}" srcOrd="0" destOrd="0" presId="urn:microsoft.com/office/officeart/2005/8/layout/chevron2"/>
    <dgm:cxn modelId="{7A195392-7462-4A6E-A5CD-29782D0CA25E}" type="presParOf" srcId="{E2453748-4F63-478C-8A4E-2290EEB57E40}" destId="{D55ACCA4-765B-47AD-BE84-0EB68B6FD3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A4246-F2A1-4AFA-BD4A-C44AA21D4E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79A96-E1F5-4177-B4D3-09592BB1436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</a:t>
          </a:r>
          <a:endParaRPr lang="ru-RU" b="1" dirty="0">
            <a:solidFill>
              <a:schemeClr val="tx1"/>
            </a:solidFill>
          </a:endParaRPr>
        </a:p>
      </dgm:t>
    </dgm:pt>
    <dgm:pt modelId="{B072471F-9195-4D6D-8138-694ADA4C87DA}" type="parTrans" cxnId="{36722154-10FD-42DF-8739-81022F4B4B84}">
      <dgm:prSet/>
      <dgm:spPr/>
      <dgm:t>
        <a:bodyPr/>
        <a:lstStyle/>
        <a:p>
          <a:endParaRPr lang="ru-RU"/>
        </a:p>
      </dgm:t>
    </dgm:pt>
    <dgm:pt modelId="{30C11E43-C72C-4587-B0F9-62D0572BC496}" type="sibTrans" cxnId="{36722154-10FD-42DF-8739-81022F4B4B84}">
      <dgm:prSet/>
      <dgm:spPr/>
      <dgm:t>
        <a:bodyPr/>
        <a:lstStyle/>
        <a:p>
          <a:endParaRPr lang="ru-RU"/>
        </a:p>
      </dgm:t>
    </dgm:pt>
    <dgm:pt modelId="{28DAE34D-EC28-422C-AF9B-828B25F2FF98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Общие сведения о педагоге</a:t>
          </a:r>
          <a:endParaRPr lang="ru-RU" sz="1900" dirty="0"/>
        </a:p>
      </dgm:t>
    </dgm:pt>
    <dgm:pt modelId="{DA7D2791-A8B0-4C38-B5D9-46F7E52A5895}" type="parTrans" cxnId="{8789DB67-BDDA-4B83-9BC4-C1142E4EE16E}">
      <dgm:prSet/>
      <dgm:spPr/>
      <dgm:t>
        <a:bodyPr/>
        <a:lstStyle/>
        <a:p>
          <a:endParaRPr lang="ru-RU"/>
        </a:p>
      </dgm:t>
    </dgm:pt>
    <dgm:pt modelId="{3B754B4F-2B72-42C0-8B07-87BFF25381CA}" type="sibTrans" cxnId="{8789DB67-BDDA-4B83-9BC4-C1142E4EE16E}">
      <dgm:prSet/>
      <dgm:spPr/>
      <dgm:t>
        <a:bodyPr/>
        <a:lstStyle/>
        <a:p>
          <a:endParaRPr lang="ru-RU"/>
        </a:p>
      </dgm:t>
    </dgm:pt>
    <dgm:pt modelId="{3B9F39E3-E9F7-43EB-B214-FC0CFAF2AA2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II</a:t>
          </a:r>
          <a:endParaRPr lang="ru-RU" b="1" dirty="0">
            <a:solidFill>
              <a:schemeClr val="tx1"/>
            </a:solidFill>
          </a:endParaRPr>
        </a:p>
      </dgm:t>
    </dgm:pt>
    <dgm:pt modelId="{ACA7177D-1F3F-4F8A-818B-39F30DA42DE7}" type="parTrans" cxnId="{D976D182-A47B-4CD3-A6FD-9BDCF7EF4394}">
      <dgm:prSet/>
      <dgm:spPr/>
      <dgm:t>
        <a:bodyPr/>
        <a:lstStyle/>
        <a:p>
          <a:endParaRPr lang="ru-RU"/>
        </a:p>
      </dgm:t>
    </dgm:pt>
    <dgm:pt modelId="{884E58A2-2F3A-4817-889D-E1CA1FA5AAFC}" type="sibTrans" cxnId="{D976D182-A47B-4CD3-A6FD-9BDCF7EF4394}">
      <dgm:prSet/>
      <dgm:spPr/>
      <dgm:t>
        <a:bodyPr/>
        <a:lstStyle/>
        <a:p>
          <a:endParaRPr lang="ru-RU"/>
        </a:p>
      </dgm:t>
    </dgm:pt>
    <dgm:pt modelId="{ED0A068B-6768-46C1-9AAF-11B3A5C491EB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Нормативные документы. Учебно-материальная база</a:t>
          </a:r>
          <a:endParaRPr lang="ru-RU" sz="2400" dirty="0"/>
        </a:p>
      </dgm:t>
    </dgm:pt>
    <dgm:pt modelId="{4B383F47-B0AB-4A14-847A-21C6B9C93EA0}" type="parTrans" cxnId="{34C945F9-AA02-42CE-84F7-1C40A3BE7819}">
      <dgm:prSet/>
      <dgm:spPr/>
      <dgm:t>
        <a:bodyPr/>
        <a:lstStyle/>
        <a:p>
          <a:endParaRPr lang="ru-RU"/>
        </a:p>
      </dgm:t>
    </dgm:pt>
    <dgm:pt modelId="{FB6460F2-A1E3-4A29-99A4-4FBBA89E1870}" type="sibTrans" cxnId="{34C945F9-AA02-42CE-84F7-1C40A3BE7819}">
      <dgm:prSet/>
      <dgm:spPr/>
      <dgm:t>
        <a:bodyPr/>
        <a:lstStyle/>
        <a:p>
          <a:endParaRPr lang="ru-RU"/>
        </a:p>
      </dgm:t>
    </dgm:pt>
    <dgm:pt modelId="{B2F50855-2641-4277-8B86-42A8875699B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III</a:t>
          </a:r>
          <a:endParaRPr lang="ru-RU" b="1" dirty="0">
            <a:solidFill>
              <a:schemeClr val="tx1"/>
            </a:solidFill>
          </a:endParaRPr>
        </a:p>
      </dgm:t>
    </dgm:pt>
    <dgm:pt modelId="{68BBDAD3-0BAB-425F-B74D-2BCE5FD62B72}" type="parTrans" cxnId="{06DAABD4-EEBD-4BA5-8D58-BB345D985A23}">
      <dgm:prSet/>
      <dgm:spPr/>
      <dgm:t>
        <a:bodyPr/>
        <a:lstStyle/>
        <a:p>
          <a:endParaRPr lang="ru-RU"/>
        </a:p>
      </dgm:t>
    </dgm:pt>
    <dgm:pt modelId="{6722FB54-C01B-4425-A935-F9D81E365740}" type="sibTrans" cxnId="{06DAABD4-EEBD-4BA5-8D58-BB345D985A23}">
      <dgm:prSet/>
      <dgm:spPr/>
      <dgm:t>
        <a:bodyPr/>
        <a:lstStyle/>
        <a:p>
          <a:endParaRPr lang="ru-RU"/>
        </a:p>
      </dgm:t>
    </dgm:pt>
    <dgm:pt modelId="{B50EA265-64F2-4D20-ACB1-059823477AE2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Результаты  педагогической деятельности</a:t>
          </a:r>
          <a:endParaRPr lang="ru-RU" sz="2400" dirty="0"/>
        </a:p>
      </dgm:t>
    </dgm:pt>
    <dgm:pt modelId="{C5C3F1B7-D95E-4FAB-B9E5-7BA63C6136B8}" type="parTrans" cxnId="{10E926B2-02E8-411A-9775-A996B91AA9BD}">
      <dgm:prSet/>
      <dgm:spPr/>
      <dgm:t>
        <a:bodyPr/>
        <a:lstStyle/>
        <a:p>
          <a:endParaRPr lang="ru-RU"/>
        </a:p>
      </dgm:t>
    </dgm:pt>
    <dgm:pt modelId="{31ECBE9D-34B9-4F21-A917-27456A96BCAA}" type="sibTrans" cxnId="{10E926B2-02E8-411A-9775-A996B91AA9BD}">
      <dgm:prSet/>
      <dgm:spPr/>
      <dgm:t>
        <a:bodyPr/>
        <a:lstStyle/>
        <a:p>
          <a:endParaRPr lang="ru-RU"/>
        </a:p>
      </dgm:t>
    </dgm:pt>
    <dgm:pt modelId="{9F5493C4-2ED7-4B53-8101-DA7DB4D01608}">
      <dgm:prSet phldrT="[Текст]"/>
      <dgm:spPr/>
      <dgm:t>
        <a:bodyPr/>
        <a:lstStyle/>
        <a:p>
          <a:pPr algn="l"/>
          <a:endParaRPr lang="ru-RU" sz="1900" dirty="0"/>
        </a:p>
      </dgm:t>
    </dgm:pt>
    <dgm:pt modelId="{B2B4658D-2FCA-42A8-B49B-64EF2312387B}" type="parTrans" cxnId="{CB05AC7B-0B1A-4B16-81B9-93D3855CE87A}">
      <dgm:prSet/>
      <dgm:spPr/>
      <dgm:t>
        <a:bodyPr/>
        <a:lstStyle/>
        <a:p>
          <a:endParaRPr lang="ru-RU"/>
        </a:p>
      </dgm:t>
    </dgm:pt>
    <dgm:pt modelId="{B786F42B-2FA9-4E86-8DD2-BF54E9D5C943}" type="sibTrans" cxnId="{CB05AC7B-0B1A-4B16-81B9-93D3855CE87A}">
      <dgm:prSet/>
      <dgm:spPr/>
      <dgm:t>
        <a:bodyPr/>
        <a:lstStyle/>
        <a:p>
          <a:endParaRPr lang="ru-RU"/>
        </a:p>
      </dgm:t>
    </dgm:pt>
    <dgm:pt modelId="{34DBF5C9-B568-44D4-AB33-928B2CAC8678}">
      <dgm:prSet phldrT="[Текст]" custT="1"/>
      <dgm:spPr/>
      <dgm:t>
        <a:bodyPr/>
        <a:lstStyle/>
        <a:p>
          <a:pPr algn="l"/>
          <a:endParaRPr lang="ru-RU" sz="2400" dirty="0"/>
        </a:p>
      </dgm:t>
    </dgm:pt>
    <dgm:pt modelId="{D464663B-7C6C-49EB-9496-4A5E17030E4E}" type="parTrans" cxnId="{1C688477-02F1-415A-93E3-2495E67D57D3}">
      <dgm:prSet/>
      <dgm:spPr/>
      <dgm:t>
        <a:bodyPr/>
        <a:lstStyle/>
        <a:p>
          <a:endParaRPr lang="ru-RU"/>
        </a:p>
      </dgm:t>
    </dgm:pt>
    <dgm:pt modelId="{61210C06-9460-4D7B-BA13-3C69AAA6B3A6}" type="sibTrans" cxnId="{1C688477-02F1-415A-93E3-2495E67D57D3}">
      <dgm:prSet/>
      <dgm:spPr/>
      <dgm:t>
        <a:bodyPr/>
        <a:lstStyle/>
        <a:p>
          <a:endParaRPr lang="ru-RU"/>
        </a:p>
      </dgm:t>
    </dgm:pt>
    <dgm:pt modelId="{B82DC7C9-C4E6-42E0-A2CD-D01823FBDBF0}" type="pres">
      <dgm:prSet presAssocID="{E97A4246-F2A1-4AFA-BD4A-C44AA21D4E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8CB16-9FD3-4BC9-A08A-C47213A8A7F7}" type="pres">
      <dgm:prSet presAssocID="{5CC79A96-E1F5-4177-B4D3-09592BB1436A}" presName="composite" presStyleCnt="0"/>
      <dgm:spPr/>
    </dgm:pt>
    <dgm:pt modelId="{182C5186-370E-4C34-B7A2-568B3326460B}" type="pres">
      <dgm:prSet presAssocID="{5CC79A96-E1F5-4177-B4D3-09592BB1436A}" presName="parentText" presStyleLbl="alignNode1" presStyleIdx="0" presStyleCnt="3" custLinFactNeighborX="-9808" custLinFactNeighborY="-68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CC29-EAC6-4298-B234-890AB0B14165}" type="pres">
      <dgm:prSet presAssocID="{5CC79A96-E1F5-4177-B4D3-09592BB1436A}" presName="descendantText" presStyleLbl="alignAcc1" presStyleIdx="0" presStyleCnt="3" custLinFactNeighborX="-259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1858C-3990-44DF-BC88-7EAAC99E292C}" type="pres">
      <dgm:prSet presAssocID="{30C11E43-C72C-4587-B0F9-62D0572BC496}" presName="sp" presStyleCnt="0"/>
      <dgm:spPr/>
    </dgm:pt>
    <dgm:pt modelId="{7E9D614C-5B30-4E65-A7BC-CF943732CDE1}" type="pres">
      <dgm:prSet presAssocID="{3B9F39E3-E9F7-43EB-B214-FC0CFAF2AA2F}" presName="composite" presStyleCnt="0"/>
      <dgm:spPr/>
    </dgm:pt>
    <dgm:pt modelId="{A216B306-C663-450B-9B17-87DB86B0D8D1}" type="pres">
      <dgm:prSet presAssocID="{3B9F39E3-E9F7-43EB-B214-FC0CFAF2AA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EF834-BC1B-4FE7-95A9-CABE14D1E7C9}" type="pres">
      <dgm:prSet presAssocID="{3B9F39E3-E9F7-43EB-B214-FC0CFAF2AA2F}" presName="descendantText" presStyleLbl="alignAcc1" presStyleIdx="1" presStyleCnt="3" custScaleY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E1C02-ADAB-4B87-A939-2F3E60D05D4A}" type="pres">
      <dgm:prSet presAssocID="{884E58A2-2F3A-4817-889D-E1CA1FA5AAFC}" presName="sp" presStyleCnt="0"/>
      <dgm:spPr/>
    </dgm:pt>
    <dgm:pt modelId="{E2453748-4F63-478C-8A4E-2290EEB57E40}" type="pres">
      <dgm:prSet presAssocID="{B2F50855-2641-4277-8B86-42A8875699B8}" presName="composite" presStyleCnt="0"/>
      <dgm:spPr/>
    </dgm:pt>
    <dgm:pt modelId="{32A39160-E961-484C-AA1F-D1C8A9A1714B}" type="pres">
      <dgm:prSet presAssocID="{B2F50855-2641-4277-8B86-42A8875699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ACCA4-765B-47AD-BE84-0EB68B6FD358}" type="pres">
      <dgm:prSet presAssocID="{B2F50855-2641-4277-8B86-42A8875699B8}" presName="descendantText" presStyleLbl="alignAcc1" presStyleIdx="2" presStyleCnt="3" custScaleY="136067" custLinFactNeighborX="-473" custLinFactNeighborY="1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926B2-02E8-411A-9775-A996B91AA9BD}" srcId="{B2F50855-2641-4277-8B86-42A8875699B8}" destId="{B50EA265-64F2-4D20-ACB1-059823477AE2}" srcOrd="1" destOrd="0" parTransId="{C5C3F1B7-D95E-4FAB-B9E5-7BA63C6136B8}" sibTransId="{31ECBE9D-34B9-4F21-A917-27456A96BCAA}"/>
    <dgm:cxn modelId="{36722154-10FD-42DF-8739-81022F4B4B84}" srcId="{E97A4246-F2A1-4AFA-BD4A-C44AA21D4EA3}" destId="{5CC79A96-E1F5-4177-B4D3-09592BB1436A}" srcOrd="0" destOrd="0" parTransId="{B072471F-9195-4D6D-8138-694ADA4C87DA}" sibTransId="{30C11E43-C72C-4587-B0F9-62D0572BC496}"/>
    <dgm:cxn modelId="{3018C29A-C139-4F37-AA07-040821AD0A66}" type="presOf" srcId="{9F5493C4-2ED7-4B53-8101-DA7DB4D01608}" destId="{D55ACCA4-765B-47AD-BE84-0EB68B6FD358}" srcOrd="0" destOrd="2" presId="urn:microsoft.com/office/officeart/2005/8/layout/chevron2"/>
    <dgm:cxn modelId="{CB05AC7B-0B1A-4B16-81B9-93D3855CE87A}" srcId="{B2F50855-2641-4277-8B86-42A8875699B8}" destId="{9F5493C4-2ED7-4B53-8101-DA7DB4D01608}" srcOrd="2" destOrd="0" parTransId="{B2B4658D-2FCA-42A8-B49B-64EF2312387B}" sibTransId="{B786F42B-2FA9-4E86-8DD2-BF54E9D5C943}"/>
    <dgm:cxn modelId="{34C945F9-AA02-42CE-84F7-1C40A3BE7819}" srcId="{3B9F39E3-E9F7-43EB-B214-FC0CFAF2AA2F}" destId="{ED0A068B-6768-46C1-9AAF-11B3A5C491EB}" srcOrd="0" destOrd="0" parTransId="{4B383F47-B0AB-4A14-847A-21C6B9C93EA0}" sibTransId="{FB6460F2-A1E3-4A29-99A4-4FBBA89E1870}"/>
    <dgm:cxn modelId="{99273616-8AC7-4685-B24E-08A29DCABC48}" type="presOf" srcId="{ED0A068B-6768-46C1-9AAF-11B3A5C491EB}" destId="{E41EF834-BC1B-4FE7-95A9-CABE14D1E7C9}" srcOrd="0" destOrd="0" presId="urn:microsoft.com/office/officeart/2005/8/layout/chevron2"/>
    <dgm:cxn modelId="{A77AFB94-AB4D-4BAC-A5FE-6A6E743A99A5}" type="presOf" srcId="{E97A4246-F2A1-4AFA-BD4A-C44AA21D4EA3}" destId="{B82DC7C9-C4E6-42E0-A2CD-D01823FBDBF0}" srcOrd="0" destOrd="0" presId="urn:microsoft.com/office/officeart/2005/8/layout/chevron2"/>
    <dgm:cxn modelId="{872BE12F-4B2E-4220-8784-80E2996E8AD3}" type="presOf" srcId="{B2F50855-2641-4277-8B86-42A8875699B8}" destId="{32A39160-E961-484C-AA1F-D1C8A9A1714B}" srcOrd="0" destOrd="0" presId="urn:microsoft.com/office/officeart/2005/8/layout/chevron2"/>
    <dgm:cxn modelId="{D976D182-A47B-4CD3-A6FD-9BDCF7EF4394}" srcId="{E97A4246-F2A1-4AFA-BD4A-C44AA21D4EA3}" destId="{3B9F39E3-E9F7-43EB-B214-FC0CFAF2AA2F}" srcOrd="1" destOrd="0" parTransId="{ACA7177D-1F3F-4F8A-818B-39F30DA42DE7}" sibTransId="{884E58A2-2F3A-4817-889D-E1CA1FA5AAFC}"/>
    <dgm:cxn modelId="{1C688477-02F1-415A-93E3-2495E67D57D3}" srcId="{B2F50855-2641-4277-8B86-42A8875699B8}" destId="{34DBF5C9-B568-44D4-AB33-928B2CAC8678}" srcOrd="0" destOrd="0" parTransId="{D464663B-7C6C-49EB-9496-4A5E17030E4E}" sibTransId="{61210C06-9460-4D7B-BA13-3C69AAA6B3A6}"/>
    <dgm:cxn modelId="{A67AD110-F13F-408D-BD4D-6825666E3DB5}" type="presOf" srcId="{5CC79A96-E1F5-4177-B4D3-09592BB1436A}" destId="{182C5186-370E-4C34-B7A2-568B3326460B}" srcOrd="0" destOrd="0" presId="urn:microsoft.com/office/officeart/2005/8/layout/chevron2"/>
    <dgm:cxn modelId="{8789DB67-BDDA-4B83-9BC4-C1142E4EE16E}" srcId="{5CC79A96-E1F5-4177-B4D3-09592BB1436A}" destId="{28DAE34D-EC28-422C-AF9B-828B25F2FF98}" srcOrd="0" destOrd="0" parTransId="{DA7D2791-A8B0-4C38-B5D9-46F7E52A5895}" sibTransId="{3B754B4F-2B72-42C0-8B07-87BFF25381CA}"/>
    <dgm:cxn modelId="{F7CDF11D-3049-4CBC-AF87-797960386083}" type="presOf" srcId="{B50EA265-64F2-4D20-ACB1-059823477AE2}" destId="{D55ACCA4-765B-47AD-BE84-0EB68B6FD358}" srcOrd="0" destOrd="1" presId="urn:microsoft.com/office/officeart/2005/8/layout/chevron2"/>
    <dgm:cxn modelId="{6F905F09-71E7-4549-BD11-81C1D7C451D1}" type="presOf" srcId="{28DAE34D-EC28-422C-AF9B-828B25F2FF98}" destId="{58ECCC29-EAC6-4298-B234-890AB0B14165}" srcOrd="0" destOrd="0" presId="urn:microsoft.com/office/officeart/2005/8/layout/chevron2"/>
    <dgm:cxn modelId="{06DAABD4-EEBD-4BA5-8D58-BB345D985A23}" srcId="{E97A4246-F2A1-4AFA-BD4A-C44AA21D4EA3}" destId="{B2F50855-2641-4277-8B86-42A8875699B8}" srcOrd="2" destOrd="0" parTransId="{68BBDAD3-0BAB-425F-B74D-2BCE5FD62B72}" sibTransId="{6722FB54-C01B-4425-A935-F9D81E365740}"/>
    <dgm:cxn modelId="{A3BF89D0-5521-4F54-AA82-1DF14AFEFB53}" type="presOf" srcId="{3B9F39E3-E9F7-43EB-B214-FC0CFAF2AA2F}" destId="{A216B306-C663-450B-9B17-87DB86B0D8D1}" srcOrd="0" destOrd="0" presId="urn:microsoft.com/office/officeart/2005/8/layout/chevron2"/>
    <dgm:cxn modelId="{1A7A842C-6C9A-4274-BDDC-675C6F87751A}" type="presOf" srcId="{34DBF5C9-B568-44D4-AB33-928B2CAC8678}" destId="{D55ACCA4-765B-47AD-BE84-0EB68B6FD358}" srcOrd="0" destOrd="0" presId="urn:microsoft.com/office/officeart/2005/8/layout/chevron2"/>
    <dgm:cxn modelId="{F624A60D-8D24-477B-88CC-EC6EB1CD3A54}" type="presParOf" srcId="{B82DC7C9-C4E6-42E0-A2CD-D01823FBDBF0}" destId="{4A48CB16-9FD3-4BC9-A08A-C47213A8A7F7}" srcOrd="0" destOrd="0" presId="urn:microsoft.com/office/officeart/2005/8/layout/chevron2"/>
    <dgm:cxn modelId="{49287A97-CCFA-4B1A-BB06-3AA476043CAE}" type="presParOf" srcId="{4A48CB16-9FD3-4BC9-A08A-C47213A8A7F7}" destId="{182C5186-370E-4C34-B7A2-568B3326460B}" srcOrd="0" destOrd="0" presId="urn:microsoft.com/office/officeart/2005/8/layout/chevron2"/>
    <dgm:cxn modelId="{54E03E7C-4525-49F6-ABBA-F61FE7B1A129}" type="presParOf" srcId="{4A48CB16-9FD3-4BC9-A08A-C47213A8A7F7}" destId="{58ECCC29-EAC6-4298-B234-890AB0B14165}" srcOrd="1" destOrd="0" presId="urn:microsoft.com/office/officeart/2005/8/layout/chevron2"/>
    <dgm:cxn modelId="{22442637-C4F3-4702-B333-930CA5E9A34A}" type="presParOf" srcId="{B82DC7C9-C4E6-42E0-A2CD-D01823FBDBF0}" destId="{BCC1858C-3990-44DF-BC88-7EAAC99E292C}" srcOrd="1" destOrd="0" presId="urn:microsoft.com/office/officeart/2005/8/layout/chevron2"/>
    <dgm:cxn modelId="{90FE8C46-A00B-41C7-84FC-3B7235267D8D}" type="presParOf" srcId="{B82DC7C9-C4E6-42E0-A2CD-D01823FBDBF0}" destId="{7E9D614C-5B30-4E65-A7BC-CF943732CDE1}" srcOrd="2" destOrd="0" presId="urn:microsoft.com/office/officeart/2005/8/layout/chevron2"/>
    <dgm:cxn modelId="{619FEE70-DD0B-4C5E-AB7B-455891B9B039}" type="presParOf" srcId="{7E9D614C-5B30-4E65-A7BC-CF943732CDE1}" destId="{A216B306-C663-450B-9B17-87DB86B0D8D1}" srcOrd="0" destOrd="0" presId="urn:microsoft.com/office/officeart/2005/8/layout/chevron2"/>
    <dgm:cxn modelId="{2D67C05A-DB75-4514-A92B-E291C8C6DA7E}" type="presParOf" srcId="{7E9D614C-5B30-4E65-A7BC-CF943732CDE1}" destId="{E41EF834-BC1B-4FE7-95A9-CABE14D1E7C9}" srcOrd="1" destOrd="0" presId="urn:microsoft.com/office/officeart/2005/8/layout/chevron2"/>
    <dgm:cxn modelId="{7C98D476-7B02-4A68-A713-47100B599D95}" type="presParOf" srcId="{B82DC7C9-C4E6-42E0-A2CD-D01823FBDBF0}" destId="{06EE1C02-ADAB-4B87-A939-2F3E60D05D4A}" srcOrd="3" destOrd="0" presId="urn:microsoft.com/office/officeart/2005/8/layout/chevron2"/>
    <dgm:cxn modelId="{83DAD170-4F04-4F9A-A36A-713B0C6B9214}" type="presParOf" srcId="{B82DC7C9-C4E6-42E0-A2CD-D01823FBDBF0}" destId="{E2453748-4F63-478C-8A4E-2290EEB57E40}" srcOrd="4" destOrd="0" presId="urn:microsoft.com/office/officeart/2005/8/layout/chevron2"/>
    <dgm:cxn modelId="{3D619C66-AEE3-41D4-8F37-89E1D9983020}" type="presParOf" srcId="{E2453748-4F63-478C-8A4E-2290EEB57E40}" destId="{32A39160-E961-484C-AA1F-D1C8A9A1714B}" srcOrd="0" destOrd="0" presId="urn:microsoft.com/office/officeart/2005/8/layout/chevron2"/>
    <dgm:cxn modelId="{EA34E32C-92C8-4D40-87CC-A388F3038D05}" type="presParOf" srcId="{E2453748-4F63-478C-8A4E-2290EEB57E40}" destId="{D55ACCA4-765B-47AD-BE84-0EB68B6FD3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A4246-F2A1-4AFA-BD4A-C44AA21D4E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79A96-E1F5-4177-B4D3-09592BB1436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VII</a:t>
          </a:r>
          <a:endParaRPr lang="ru-RU" b="1" dirty="0">
            <a:solidFill>
              <a:schemeClr val="tx1"/>
            </a:solidFill>
          </a:endParaRPr>
        </a:p>
      </dgm:t>
    </dgm:pt>
    <dgm:pt modelId="{B072471F-9195-4D6D-8138-694ADA4C87DA}" type="parTrans" cxnId="{36722154-10FD-42DF-8739-81022F4B4B84}">
      <dgm:prSet/>
      <dgm:spPr/>
      <dgm:t>
        <a:bodyPr/>
        <a:lstStyle/>
        <a:p>
          <a:endParaRPr lang="ru-RU"/>
        </a:p>
      </dgm:t>
    </dgm:pt>
    <dgm:pt modelId="{30C11E43-C72C-4587-B0F9-62D0572BC496}" type="sibTrans" cxnId="{36722154-10FD-42DF-8739-81022F4B4B84}">
      <dgm:prSet/>
      <dgm:spPr/>
      <dgm:t>
        <a:bodyPr/>
        <a:lstStyle/>
        <a:p>
          <a:endParaRPr lang="ru-RU"/>
        </a:p>
      </dgm:t>
    </dgm:pt>
    <dgm:pt modelId="{28DAE34D-EC28-422C-AF9B-828B25F2FF98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«Моё педагогическое кредо»</a:t>
          </a:r>
          <a:endParaRPr lang="ru-RU" sz="1800" dirty="0"/>
        </a:p>
      </dgm:t>
    </dgm:pt>
    <dgm:pt modelId="{DA7D2791-A8B0-4C38-B5D9-46F7E52A5895}" type="parTrans" cxnId="{8789DB67-BDDA-4B83-9BC4-C1142E4EE16E}">
      <dgm:prSet/>
      <dgm:spPr/>
      <dgm:t>
        <a:bodyPr/>
        <a:lstStyle/>
        <a:p>
          <a:endParaRPr lang="ru-RU"/>
        </a:p>
      </dgm:t>
    </dgm:pt>
    <dgm:pt modelId="{3B754B4F-2B72-42C0-8B07-87BFF25381CA}" type="sibTrans" cxnId="{8789DB67-BDDA-4B83-9BC4-C1142E4EE16E}">
      <dgm:prSet/>
      <dgm:spPr/>
      <dgm:t>
        <a:bodyPr/>
        <a:lstStyle/>
        <a:p>
          <a:endParaRPr lang="ru-RU"/>
        </a:p>
      </dgm:t>
    </dgm:pt>
    <dgm:pt modelId="{B2F50855-2641-4277-8B86-42A8875699B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IX</a:t>
          </a:r>
          <a:endParaRPr lang="ru-RU" b="1" dirty="0">
            <a:solidFill>
              <a:schemeClr val="tx1"/>
            </a:solidFill>
          </a:endParaRPr>
        </a:p>
      </dgm:t>
    </dgm:pt>
    <dgm:pt modelId="{68BBDAD3-0BAB-425F-B74D-2BCE5FD62B72}" type="parTrans" cxnId="{06DAABD4-EEBD-4BA5-8D58-BB345D985A23}">
      <dgm:prSet/>
      <dgm:spPr/>
      <dgm:t>
        <a:bodyPr/>
        <a:lstStyle/>
        <a:p>
          <a:endParaRPr lang="ru-RU"/>
        </a:p>
      </dgm:t>
    </dgm:pt>
    <dgm:pt modelId="{6722FB54-C01B-4425-A935-F9D81E365740}" type="sibTrans" cxnId="{06DAABD4-EEBD-4BA5-8D58-BB345D985A23}">
      <dgm:prSet/>
      <dgm:spPr/>
      <dgm:t>
        <a:bodyPr/>
        <a:lstStyle/>
        <a:p>
          <a:endParaRPr lang="ru-RU"/>
        </a:p>
      </dgm:t>
    </dgm:pt>
    <dgm:pt modelId="{B50EA265-64F2-4D20-ACB1-059823477AE2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Отзывы о педагогической деятельности учителя</a:t>
          </a:r>
          <a:endParaRPr lang="ru-RU" sz="2400" dirty="0"/>
        </a:p>
      </dgm:t>
    </dgm:pt>
    <dgm:pt modelId="{C5C3F1B7-D95E-4FAB-B9E5-7BA63C6136B8}" type="parTrans" cxnId="{10E926B2-02E8-411A-9775-A996B91AA9BD}">
      <dgm:prSet/>
      <dgm:spPr/>
      <dgm:t>
        <a:bodyPr/>
        <a:lstStyle/>
        <a:p>
          <a:endParaRPr lang="ru-RU"/>
        </a:p>
      </dgm:t>
    </dgm:pt>
    <dgm:pt modelId="{31ECBE9D-34B9-4F21-A917-27456A96BCAA}" type="sibTrans" cxnId="{10E926B2-02E8-411A-9775-A996B91AA9BD}">
      <dgm:prSet/>
      <dgm:spPr/>
      <dgm:t>
        <a:bodyPr/>
        <a:lstStyle/>
        <a:p>
          <a:endParaRPr lang="ru-RU"/>
        </a:p>
      </dgm:t>
    </dgm:pt>
    <dgm:pt modelId="{9F5493C4-2ED7-4B53-8101-DA7DB4D01608}">
      <dgm:prSet phldrT="[Текст]"/>
      <dgm:spPr/>
      <dgm:t>
        <a:bodyPr/>
        <a:lstStyle/>
        <a:p>
          <a:pPr algn="l"/>
          <a:endParaRPr lang="ru-RU" sz="1800" dirty="0"/>
        </a:p>
      </dgm:t>
    </dgm:pt>
    <dgm:pt modelId="{B2B4658D-2FCA-42A8-B49B-64EF2312387B}" type="parTrans" cxnId="{CB05AC7B-0B1A-4B16-81B9-93D3855CE87A}">
      <dgm:prSet/>
      <dgm:spPr/>
      <dgm:t>
        <a:bodyPr/>
        <a:lstStyle/>
        <a:p>
          <a:endParaRPr lang="ru-RU"/>
        </a:p>
      </dgm:t>
    </dgm:pt>
    <dgm:pt modelId="{B786F42B-2FA9-4E86-8DD2-BF54E9D5C943}" type="sibTrans" cxnId="{CB05AC7B-0B1A-4B16-81B9-93D3855CE87A}">
      <dgm:prSet/>
      <dgm:spPr/>
      <dgm:t>
        <a:bodyPr/>
        <a:lstStyle/>
        <a:p>
          <a:endParaRPr lang="ru-RU"/>
        </a:p>
      </dgm:t>
    </dgm:pt>
    <dgm:pt modelId="{A6B15A5C-3CBD-4BCE-A048-32FB6E9F7483}">
      <dgm:prSet phldrT="[Текст]" custT="1"/>
      <dgm:spPr/>
      <dgm:t>
        <a:bodyPr/>
        <a:lstStyle/>
        <a:p>
          <a:pPr algn="l"/>
          <a:endParaRPr lang="ru-RU" sz="2400" dirty="0"/>
        </a:p>
      </dgm:t>
    </dgm:pt>
    <dgm:pt modelId="{C23FC161-0A03-4A6F-94F3-90FB25457EC0}" type="parTrans" cxnId="{CF72043F-04E2-457C-911B-6F09B2D1B3D7}">
      <dgm:prSet/>
      <dgm:spPr/>
      <dgm:t>
        <a:bodyPr/>
        <a:lstStyle/>
        <a:p>
          <a:endParaRPr lang="ru-RU"/>
        </a:p>
      </dgm:t>
    </dgm:pt>
    <dgm:pt modelId="{03324E75-16FB-4C54-B7E1-AB8AE3AA6C26}" type="sibTrans" cxnId="{CF72043F-04E2-457C-911B-6F09B2D1B3D7}">
      <dgm:prSet/>
      <dgm:spPr/>
      <dgm:t>
        <a:bodyPr/>
        <a:lstStyle/>
        <a:p>
          <a:endParaRPr lang="ru-RU"/>
        </a:p>
      </dgm:t>
    </dgm:pt>
    <dgm:pt modelId="{B82DC7C9-C4E6-42E0-A2CD-D01823FBDBF0}" type="pres">
      <dgm:prSet presAssocID="{E97A4246-F2A1-4AFA-BD4A-C44AA21D4E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8CB16-9FD3-4BC9-A08A-C47213A8A7F7}" type="pres">
      <dgm:prSet presAssocID="{5CC79A96-E1F5-4177-B4D3-09592BB1436A}" presName="composite" presStyleCnt="0"/>
      <dgm:spPr/>
    </dgm:pt>
    <dgm:pt modelId="{182C5186-370E-4C34-B7A2-568B3326460B}" type="pres">
      <dgm:prSet presAssocID="{5CC79A96-E1F5-4177-B4D3-09592BB1436A}" presName="parentText" presStyleLbl="alignNode1" presStyleIdx="0" presStyleCnt="2" custLinFactNeighborX="0" custLinFactNeighborY="-7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CC29-EAC6-4298-B234-890AB0B14165}" type="pres">
      <dgm:prSet presAssocID="{5CC79A96-E1F5-4177-B4D3-09592BB1436A}" presName="descendantText" presStyleLbl="alignAcc1" presStyleIdx="0" presStyleCnt="2" custLinFactNeighborX="-5" custLinFactNeighborY="-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1858C-3990-44DF-BC88-7EAAC99E292C}" type="pres">
      <dgm:prSet presAssocID="{30C11E43-C72C-4587-B0F9-62D0572BC496}" presName="sp" presStyleCnt="0"/>
      <dgm:spPr/>
    </dgm:pt>
    <dgm:pt modelId="{E2453748-4F63-478C-8A4E-2290EEB57E40}" type="pres">
      <dgm:prSet presAssocID="{B2F50855-2641-4277-8B86-42A8875699B8}" presName="composite" presStyleCnt="0"/>
      <dgm:spPr/>
    </dgm:pt>
    <dgm:pt modelId="{32A39160-E961-484C-AA1F-D1C8A9A1714B}" type="pres">
      <dgm:prSet presAssocID="{B2F50855-2641-4277-8B86-42A8875699B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ACCA4-765B-47AD-BE84-0EB68B6FD358}" type="pres">
      <dgm:prSet presAssocID="{B2F50855-2641-4277-8B86-42A8875699B8}" presName="descendantText" presStyleLbl="alignAcc1" presStyleIdx="1" presStyleCnt="2" custScaleY="129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5AC7B-0B1A-4B16-81B9-93D3855CE87A}" srcId="{B2F50855-2641-4277-8B86-42A8875699B8}" destId="{9F5493C4-2ED7-4B53-8101-DA7DB4D01608}" srcOrd="2" destOrd="0" parTransId="{B2B4658D-2FCA-42A8-B49B-64EF2312387B}" sibTransId="{B786F42B-2FA9-4E86-8DD2-BF54E9D5C943}"/>
    <dgm:cxn modelId="{FE1EE6D3-6AB5-40DB-BAE1-17FF4390347F}" type="presOf" srcId="{A6B15A5C-3CBD-4BCE-A048-32FB6E9F7483}" destId="{D55ACCA4-765B-47AD-BE84-0EB68B6FD358}" srcOrd="0" destOrd="0" presId="urn:microsoft.com/office/officeart/2005/8/layout/chevron2"/>
    <dgm:cxn modelId="{986FBC9B-81DE-46DB-AF80-BFE954FAAF0B}" type="presOf" srcId="{E97A4246-F2A1-4AFA-BD4A-C44AA21D4EA3}" destId="{B82DC7C9-C4E6-42E0-A2CD-D01823FBDBF0}" srcOrd="0" destOrd="0" presId="urn:microsoft.com/office/officeart/2005/8/layout/chevron2"/>
    <dgm:cxn modelId="{8789DB67-BDDA-4B83-9BC4-C1142E4EE16E}" srcId="{5CC79A96-E1F5-4177-B4D3-09592BB1436A}" destId="{28DAE34D-EC28-422C-AF9B-828B25F2FF98}" srcOrd="0" destOrd="0" parTransId="{DA7D2791-A8B0-4C38-B5D9-46F7E52A5895}" sibTransId="{3B754B4F-2B72-42C0-8B07-87BFF25381CA}"/>
    <dgm:cxn modelId="{D69DFFEE-C00A-4586-B309-32CD8CA33354}" type="presOf" srcId="{B2F50855-2641-4277-8B86-42A8875699B8}" destId="{32A39160-E961-484C-AA1F-D1C8A9A1714B}" srcOrd="0" destOrd="0" presId="urn:microsoft.com/office/officeart/2005/8/layout/chevron2"/>
    <dgm:cxn modelId="{EE47DD50-AA58-49CA-A59F-B1DB6D385E24}" type="presOf" srcId="{5CC79A96-E1F5-4177-B4D3-09592BB1436A}" destId="{182C5186-370E-4C34-B7A2-568B3326460B}" srcOrd="0" destOrd="0" presId="urn:microsoft.com/office/officeart/2005/8/layout/chevron2"/>
    <dgm:cxn modelId="{8F79DB56-77CC-44FF-B4ED-C39E26B82A3E}" type="presOf" srcId="{B50EA265-64F2-4D20-ACB1-059823477AE2}" destId="{D55ACCA4-765B-47AD-BE84-0EB68B6FD358}" srcOrd="0" destOrd="1" presId="urn:microsoft.com/office/officeart/2005/8/layout/chevron2"/>
    <dgm:cxn modelId="{10E926B2-02E8-411A-9775-A996B91AA9BD}" srcId="{B2F50855-2641-4277-8B86-42A8875699B8}" destId="{B50EA265-64F2-4D20-ACB1-059823477AE2}" srcOrd="1" destOrd="0" parTransId="{C5C3F1B7-D95E-4FAB-B9E5-7BA63C6136B8}" sibTransId="{31ECBE9D-34B9-4F21-A917-27456A96BCAA}"/>
    <dgm:cxn modelId="{93D7FBEC-8E7F-4235-BEF8-E4501C6E0F8E}" type="presOf" srcId="{28DAE34D-EC28-422C-AF9B-828B25F2FF98}" destId="{58ECCC29-EAC6-4298-B234-890AB0B14165}" srcOrd="0" destOrd="0" presId="urn:microsoft.com/office/officeart/2005/8/layout/chevron2"/>
    <dgm:cxn modelId="{A9252DD1-9705-451E-BB82-586501CAF7B3}" type="presOf" srcId="{9F5493C4-2ED7-4B53-8101-DA7DB4D01608}" destId="{D55ACCA4-765B-47AD-BE84-0EB68B6FD358}" srcOrd="0" destOrd="2" presId="urn:microsoft.com/office/officeart/2005/8/layout/chevron2"/>
    <dgm:cxn modelId="{06DAABD4-EEBD-4BA5-8D58-BB345D985A23}" srcId="{E97A4246-F2A1-4AFA-BD4A-C44AA21D4EA3}" destId="{B2F50855-2641-4277-8B86-42A8875699B8}" srcOrd="1" destOrd="0" parTransId="{68BBDAD3-0BAB-425F-B74D-2BCE5FD62B72}" sibTransId="{6722FB54-C01B-4425-A935-F9D81E365740}"/>
    <dgm:cxn modelId="{CF72043F-04E2-457C-911B-6F09B2D1B3D7}" srcId="{B2F50855-2641-4277-8B86-42A8875699B8}" destId="{A6B15A5C-3CBD-4BCE-A048-32FB6E9F7483}" srcOrd="0" destOrd="0" parTransId="{C23FC161-0A03-4A6F-94F3-90FB25457EC0}" sibTransId="{03324E75-16FB-4C54-B7E1-AB8AE3AA6C26}"/>
    <dgm:cxn modelId="{36722154-10FD-42DF-8739-81022F4B4B84}" srcId="{E97A4246-F2A1-4AFA-BD4A-C44AA21D4EA3}" destId="{5CC79A96-E1F5-4177-B4D3-09592BB1436A}" srcOrd="0" destOrd="0" parTransId="{B072471F-9195-4D6D-8138-694ADA4C87DA}" sibTransId="{30C11E43-C72C-4587-B0F9-62D0572BC496}"/>
    <dgm:cxn modelId="{3FD1B9A7-43D8-41A7-AA70-E2A644A67BA4}" type="presParOf" srcId="{B82DC7C9-C4E6-42E0-A2CD-D01823FBDBF0}" destId="{4A48CB16-9FD3-4BC9-A08A-C47213A8A7F7}" srcOrd="0" destOrd="0" presId="urn:microsoft.com/office/officeart/2005/8/layout/chevron2"/>
    <dgm:cxn modelId="{5C327978-9AC9-48DE-B804-65E5F35A0911}" type="presParOf" srcId="{4A48CB16-9FD3-4BC9-A08A-C47213A8A7F7}" destId="{182C5186-370E-4C34-B7A2-568B3326460B}" srcOrd="0" destOrd="0" presId="urn:microsoft.com/office/officeart/2005/8/layout/chevron2"/>
    <dgm:cxn modelId="{42B59AC6-6BE4-41C0-B9BD-8F87D3CAAD2C}" type="presParOf" srcId="{4A48CB16-9FD3-4BC9-A08A-C47213A8A7F7}" destId="{58ECCC29-EAC6-4298-B234-890AB0B14165}" srcOrd="1" destOrd="0" presId="urn:microsoft.com/office/officeart/2005/8/layout/chevron2"/>
    <dgm:cxn modelId="{9D627389-0606-423E-BF7B-ED2B1B6861B0}" type="presParOf" srcId="{B82DC7C9-C4E6-42E0-A2CD-D01823FBDBF0}" destId="{BCC1858C-3990-44DF-BC88-7EAAC99E292C}" srcOrd="1" destOrd="0" presId="urn:microsoft.com/office/officeart/2005/8/layout/chevron2"/>
    <dgm:cxn modelId="{F5D31349-BEC5-4F3D-BA0B-86D4FB2C9BDC}" type="presParOf" srcId="{B82DC7C9-C4E6-42E0-A2CD-D01823FBDBF0}" destId="{E2453748-4F63-478C-8A4E-2290EEB57E40}" srcOrd="2" destOrd="0" presId="urn:microsoft.com/office/officeart/2005/8/layout/chevron2"/>
    <dgm:cxn modelId="{8046BC8D-54FA-4C73-BF04-84BF4D4BD83E}" type="presParOf" srcId="{E2453748-4F63-478C-8A4E-2290EEB57E40}" destId="{32A39160-E961-484C-AA1F-D1C8A9A1714B}" srcOrd="0" destOrd="0" presId="urn:microsoft.com/office/officeart/2005/8/layout/chevron2"/>
    <dgm:cxn modelId="{7F246ECE-FB52-4572-8489-195EAE794F11}" type="presParOf" srcId="{E2453748-4F63-478C-8A4E-2290EEB57E40}" destId="{D55ACCA4-765B-47AD-BE84-0EB68B6FD3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C5186-370E-4C34-B7A2-568B3326460B}">
      <dsp:nvSpPr>
        <dsp:cNvPr id="0" name=""/>
        <dsp:cNvSpPr/>
      </dsp:nvSpPr>
      <dsp:spPr>
        <a:xfrm rot="5400000">
          <a:off x="-135810" y="138255"/>
          <a:ext cx="905403" cy="63378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IV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135810" y="138255"/>
        <a:ext cx="905403" cy="633782"/>
      </dsp:txXfrm>
    </dsp:sp>
    <dsp:sp modelId="{58ECCC29-EAC6-4298-B234-890AB0B14165}">
      <dsp:nvSpPr>
        <dsp:cNvPr id="0" name=""/>
        <dsp:cNvSpPr/>
      </dsp:nvSpPr>
      <dsp:spPr>
        <a:xfrm rot="5400000">
          <a:off x="3226991" y="-2590763"/>
          <a:ext cx="588512" cy="5774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Научно-методическая деятельность</a:t>
          </a:r>
          <a:endParaRPr lang="ru-RU" sz="2400" kern="1200" dirty="0"/>
        </a:p>
      </dsp:txBody>
      <dsp:txXfrm rot="5400000">
        <a:off x="3226991" y="-2590763"/>
        <a:ext cx="588512" cy="5774929"/>
      </dsp:txXfrm>
    </dsp:sp>
    <dsp:sp modelId="{A216B306-C663-450B-9B17-87DB86B0D8D1}">
      <dsp:nvSpPr>
        <dsp:cNvPr id="0" name=""/>
        <dsp:cNvSpPr/>
      </dsp:nvSpPr>
      <dsp:spPr>
        <a:xfrm rot="5400000">
          <a:off x="-135810" y="975480"/>
          <a:ext cx="905403" cy="63378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V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135810" y="975480"/>
        <a:ext cx="905403" cy="633782"/>
      </dsp:txXfrm>
    </dsp:sp>
    <dsp:sp modelId="{E41EF834-BC1B-4FE7-95A9-CABE14D1E7C9}">
      <dsp:nvSpPr>
        <dsp:cNvPr id="0" name=""/>
        <dsp:cNvSpPr/>
      </dsp:nvSpPr>
      <dsp:spPr>
        <a:xfrm rot="5400000">
          <a:off x="3108073" y="-1753538"/>
          <a:ext cx="826347" cy="5774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Внеурочная деятельность по предмету</a:t>
          </a:r>
          <a:endParaRPr lang="ru-RU" sz="2400" kern="1200" dirty="0"/>
        </a:p>
      </dsp:txBody>
      <dsp:txXfrm rot="5400000">
        <a:off x="3108073" y="-1753538"/>
        <a:ext cx="826347" cy="5774929"/>
      </dsp:txXfrm>
    </dsp:sp>
    <dsp:sp modelId="{32A39160-E961-484C-AA1F-D1C8A9A1714B}">
      <dsp:nvSpPr>
        <dsp:cNvPr id="0" name=""/>
        <dsp:cNvSpPr/>
      </dsp:nvSpPr>
      <dsp:spPr>
        <a:xfrm rot="5400000">
          <a:off x="-135810" y="1820250"/>
          <a:ext cx="905403" cy="63378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VI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135810" y="1820250"/>
        <a:ext cx="905403" cy="633782"/>
      </dsp:txXfrm>
    </dsp:sp>
    <dsp:sp modelId="{D55ACCA4-765B-47AD-BE84-0EB68B6FD358}">
      <dsp:nvSpPr>
        <dsp:cNvPr id="0" name=""/>
        <dsp:cNvSpPr/>
      </dsp:nvSpPr>
      <dsp:spPr>
        <a:xfrm rot="5400000">
          <a:off x="3099777" y="-847893"/>
          <a:ext cx="841436" cy="5774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Выполнение функции классного руководителя</a:t>
          </a:r>
          <a:r>
            <a:rPr lang="ru-RU" sz="2400" kern="1200" dirty="0" smtClean="0"/>
            <a:t> </a:t>
          </a:r>
          <a:endParaRPr lang="ru-RU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3099777" y="-847893"/>
        <a:ext cx="841436" cy="5774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C5186-370E-4C34-B7A2-568B3326460B}">
      <dsp:nvSpPr>
        <dsp:cNvPr id="0" name=""/>
        <dsp:cNvSpPr/>
      </dsp:nvSpPr>
      <dsp:spPr>
        <a:xfrm rot="5400000">
          <a:off x="-144757" y="144757"/>
          <a:ext cx="965046" cy="67553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I</a:t>
          </a:r>
          <a:endParaRPr lang="ru-RU" sz="1900" b="1" kern="1200" dirty="0">
            <a:solidFill>
              <a:schemeClr val="tx1"/>
            </a:solidFill>
          </a:endParaRPr>
        </a:p>
      </dsp:txBody>
      <dsp:txXfrm rot="5400000">
        <a:off x="-144757" y="144757"/>
        <a:ext cx="965046" cy="675532"/>
      </dsp:txXfrm>
    </dsp:sp>
    <dsp:sp modelId="{58ECCC29-EAC6-4298-B234-890AB0B14165}">
      <dsp:nvSpPr>
        <dsp:cNvPr id="0" name=""/>
        <dsp:cNvSpPr/>
      </dsp:nvSpPr>
      <dsp:spPr>
        <a:xfrm rot="5400000">
          <a:off x="3213633" y="-2551171"/>
          <a:ext cx="627280" cy="5733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Общие сведения о педагоге</a:t>
          </a:r>
          <a:endParaRPr lang="ru-RU" sz="1900" kern="1200" dirty="0"/>
        </a:p>
      </dsp:txBody>
      <dsp:txXfrm rot="5400000">
        <a:off x="3213633" y="-2551171"/>
        <a:ext cx="627280" cy="5733179"/>
      </dsp:txXfrm>
    </dsp:sp>
    <dsp:sp modelId="{A216B306-C663-450B-9B17-87DB86B0D8D1}">
      <dsp:nvSpPr>
        <dsp:cNvPr id="0" name=""/>
        <dsp:cNvSpPr/>
      </dsp:nvSpPr>
      <dsp:spPr>
        <a:xfrm rot="5400000">
          <a:off x="-144757" y="1024774"/>
          <a:ext cx="965046" cy="67553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II</a:t>
          </a:r>
          <a:endParaRPr lang="ru-RU" sz="1900" b="1" kern="1200" dirty="0">
            <a:solidFill>
              <a:schemeClr val="tx1"/>
            </a:solidFill>
          </a:endParaRPr>
        </a:p>
      </dsp:txBody>
      <dsp:txXfrm rot="5400000">
        <a:off x="-144757" y="1024774"/>
        <a:ext cx="965046" cy="675532"/>
      </dsp:txXfrm>
    </dsp:sp>
    <dsp:sp modelId="{E41EF834-BC1B-4FE7-95A9-CABE14D1E7C9}">
      <dsp:nvSpPr>
        <dsp:cNvPr id="0" name=""/>
        <dsp:cNvSpPr/>
      </dsp:nvSpPr>
      <dsp:spPr>
        <a:xfrm rot="5400000">
          <a:off x="3126583" y="-1672931"/>
          <a:ext cx="831077" cy="5733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Нормативные документы. Учебно-материальная база</a:t>
          </a:r>
          <a:endParaRPr lang="ru-RU" sz="2400" kern="1200" dirty="0"/>
        </a:p>
      </dsp:txBody>
      <dsp:txXfrm rot="5400000">
        <a:off x="3126583" y="-1672931"/>
        <a:ext cx="831077" cy="5733179"/>
      </dsp:txXfrm>
    </dsp:sp>
    <dsp:sp modelId="{32A39160-E961-484C-AA1F-D1C8A9A1714B}">
      <dsp:nvSpPr>
        <dsp:cNvPr id="0" name=""/>
        <dsp:cNvSpPr/>
      </dsp:nvSpPr>
      <dsp:spPr>
        <a:xfrm rot="5400000">
          <a:off x="-144757" y="1914016"/>
          <a:ext cx="965046" cy="67553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III</a:t>
          </a:r>
          <a:endParaRPr lang="ru-RU" sz="1900" b="1" kern="1200" dirty="0">
            <a:solidFill>
              <a:schemeClr val="tx1"/>
            </a:solidFill>
          </a:endParaRPr>
        </a:p>
      </dsp:txBody>
      <dsp:txXfrm rot="5400000">
        <a:off x="-144757" y="1914016"/>
        <a:ext cx="965046" cy="675532"/>
      </dsp:txXfrm>
    </dsp:sp>
    <dsp:sp modelId="{D55ACCA4-765B-47AD-BE84-0EB68B6FD358}">
      <dsp:nvSpPr>
        <dsp:cNvPr id="0" name=""/>
        <dsp:cNvSpPr/>
      </dsp:nvSpPr>
      <dsp:spPr>
        <a:xfrm rot="5400000">
          <a:off x="3088243" y="-711640"/>
          <a:ext cx="853521" cy="5733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Результаты  педагогической деятельности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5400000">
        <a:off x="3088243" y="-711640"/>
        <a:ext cx="853521" cy="57331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C5186-370E-4C34-B7A2-568B3326460B}">
      <dsp:nvSpPr>
        <dsp:cNvPr id="0" name=""/>
        <dsp:cNvSpPr/>
      </dsp:nvSpPr>
      <dsp:spPr>
        <a:xfrm rot="5400000">
          <a:off x="-148497" y="148497"/>
          <a:ext cx="989986" cy="69299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VII</a:t>
          </a:r>
          <a:endParaRPr lang="ru-RU" sz="1900" b="1" kern="1200" dirty="0">
            <a:solidFill>
              <a:schemeClr val="tx1"/>
            </a:solidFill>
          </a:endParaRPr>
        </a:p>
      </dsp:txBody>
      <dsp:txXfrm rot="5400000">
        <a:off x="-148497" y="148497"/>
        <a:ext cx="989986" cy="692990"/>
      </dsp:txXfrm>
    </dsp:sp>
    <dsp:sp modelId="{58ECCC29-EAC6-4298-B234-890AB0B14165}">
      <dsp:nvSpPr>
        <dsp:cNvPr id="0" name=""/>
        <dsp:cNvSpPr/>
      </dsp:nvSpPr>
      <dsp:spPr>
        <a:xfrm rot="5400000">
          <a:off x="3228819" y="-2536115"/>
          <a:ext cx="643490" cy="5715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«Моё педагогическое кредо»</a:t>
          </a:r>
          <a:endParaRPr lang="ru-RU" sz="1800" kern="1200" dirty="0"/>
        </a:p>
      </dsp:txBody>
      <dsp:txXfrm rot="5400000">
        <a:off x="3228819" y="-2536115"/>
        <a:ext cx="643490" cy="5715721"/>
      </dsp:txXfrm>
    </dsp:sp>
    <dsp:sp modelId="{32A39160-E961-484C-AA1F-D1C8A9A1714B}">
      <dsp:nvSpPr>
        <dsp:cNvPr id="0" name=""/>
        <dsp:cNvSpPr/>
      </dsp:nvSpPr>
      <dsp:spPr>
        <a:xfrm rot="5400000">
          <a:off x="-148497" y="1028218"/>
          <a:ext cx="989986" cy="69299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IX</a:t>
          </a:r>
          <a:endParaRPr lang="ru-RU" sz="1900" b="1" kern="1200" dirty="0">
            <a:solidFill>
              <a:schemeClr val="tx1"/>
            </a:solidFill>
          </a:endParaRPr>
        </a:p>
      </dsp:txBody>
      <dsp:txXfrm rot="5400000">
        <a:off x="-148497" y="1028218"/>
        <a:ext cx="989986" cy="692990"/>
      </dsp:txXfrm>
    </dsp:sp>
    <dsp:sp modelId="{D55ACCA4-765B-47AD-BE84-0EB68B6FD358}">
      <dsp:nvSpPr>
        <dsp:cNvPr id="0" name=""/>
        <dsp:cNvSpPr/>
      </dsp:nvSpPr>
      <dsp:spPr>
        <a:xfrm rot="5400000">
          <a:off x="3133975" y="-1656394"/>
          <a:ext cx="833751" cy="5715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Отзывы о педагогической деятельности учителя</a:t>
          </a:r>
          <a:endParaRPr lang="ru-RU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3133975" y="-1656394"/>
        <a:ext cx="833751" cy="571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5D9A-39B8-409E-B669-864F8E70A08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F43C-635D-4E3D-AC3B-53FFA9DF6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72;&#1083;&#1080;&#1090;&#1080;&#1095;&#1077;&#1089;&#1082;&#1072;&#1103;%20&#1089;&#1087;&#1088;&#1072;&#1074;&#1082;&#1072;.do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102;&#1085;&#1080;&#1086;&#1088;.docx" TargetMode="External"/><Relationship Id="rId2" Type="http://schemas.openxmlformats.org/officeDocument/2006/relationships/hyperlink" Target="&#1086;&#1083;&#1080;&#1084;&#1087;&#1080;&#1072;&#1076;&#1099;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2;&#1089;&#1087;&#1077;&#1088;&#1080;&#1084;%20&#1088;&#1072;&#1073;&#1086;&#1090;&#1072;%20&#1089;&#1074;&#1080;&#1076;&#1077;&#1090;&#1077;&#1083;&#1100;&#1089;&#1090;&#1074;&#1086;.docx" TargetMode="External"/><Relationship Id="rId2" Type="http://schemas.openxmlformats.org/officeDocument/2006/relationships/hyperlink" Target="&#1053;&#1055;&#1050;%20&#1088;&#1077;&#1075;&#1080;&#1086;&#1085;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7;&#1088;&#1090;&#1080;&#1092;%20&#1101;&#1089;&#1089;&#1077;.docx" TargetMode="External"/><Relationship Id="rId2" Type="http://schemas.openxmlformats.org/officeDocument/2006/relationships/hyperlink" Target="&#1076;&#1080;&#1087;&#1083;&#1086;&#1084;%20&#1074;&#1080;&#1076;&#1077;&#1086;&#1082;&#1086;&#1085;&#1092;&#1077;&#1088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7;&#1088;&#1080;&#1082;&#1072;&#1079;%202.docx" TargetMode="External"/><Relationship Id="rId4" Type="http://schemas.openxmlformats.org/officeDocument/2006/relationships/hyperlink" Target="&#1087;&#1088;&#1080;&#1082;&#1072;&#1079;%201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2;&#1072;&#1079;%20521.docx" TargetMode="External"/><Relationship Id="rId2" Type="http://schemas.openxmlformats.org/officeDocument/2006/relationships/hyperlink" Target="&#1087;&#1088;&#1090;&#1086;&#1082;&#1086;&#1083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7;&#1088;&#1080;&#1082;&#1072;&#1079;%2089.docx" TargetMode="External"/><Relationship Id="rId4" Type="http://schemas.openxmlformats.org/officeDocument/2006/relationships/hyperlink" Target="&#1087;&#1088;&#1080;&#1082;&#1072;&#1079;%20523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9;&#1095;&#1072;&#1089;&#1090;&#1085;&#1080;&#1082;%20&#1075;&#1086;&#1088;&#1086;&#1076;&#1089;&#1082;&#1086;&#1075;&#1086;%20&#1089;&#1077;&#1084;&#1080;&#1085;&#1072;&#1088;&#1072;.docx" TargetMode="External"/><Relationship Id="rId7" Type="http://schemas.openxmlformats.org/officeDocument/2006/relationships/hyperlink" Target="&#1087;&#1088;&#1077;&#1079;&#1077;&#1085;%20&#1089;&#1080;&#1089;&#1090;-&#1076;&#1077;&#1103;&#1090;.ppt" TargetMode="External"/><Relationship Id="rId2" Type="http://schemas.openxmlformats.org/officeDocument/2006/relationships/hyperlink" Target="&#1048;&#1089;&#1087;&#1086;&#1083;&#1100;&#1079;&#1086;&#1074;&#1072;&#1085;&#1080;&#1077;%20&#1079;&#1076;&#1086;&#1088;&#1086;&#1074;&#1100;&#1077;&#1089;&#1073;&#1077;&#1088;&#1077;-&#1075;&#1072;&#1102;&#1097;&#1080;&#1093;%20&#1091;&#1089;&#1083;&#1086;&#1074;&#1080;&#1081;%20&#1080;%20&#1090;&#1077;&#1093;&#1085;&#1086;&#1083;&#1086;&#1075;&#1080;&#1081;%20&#1074;%20&#1086;&#1073;&#1091;&#1095;&#1077;&#1085;&#1080;&#1080;%20&#1076;&#1077;&#1090;&#1077;&#1081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77;&#1079;&#1077;&#1085;&#1090;&#1072;&#1094;&#1080;&#1103;%20%20&#1059;&#1059;&#1044;.pptx" TargetMode="External"/><Relationship Id="rId5" Type="http://schemas.openxmlformats.org/officeDocument/2006/relationships/hyperlink" Target="&#1076;&#1077;&#1103;&#1090;%20&#1087;&#1086;&#1076;&#1093;&#1086;&#1076;%20&#1064;&#1072;&#1084;&#1072;&#1077;&#1074;&#1072;.pptx" TargetMode="External"/><Relationship Id="rId4" Type="http://schemas.openxmlformats.org/officeDocument/2006/relationships/hyperlink" Target="&#1059;&#1095;&#1072;&#1089;&#1090;&#1085;&#1080;&#1082;%20&#1075;&#1086;&#1088;&#1086;&#1076;&#1089;&#1082;&#1086;&#1081;%20&#1087;&#1077;&#1076;&#1072;&#1075;&#1086;&#1075;&#1080;&#1095;&#1077;&#1089;&#1082;&#1086;&#1081;%20&#1082;&#1086;&#1085;&#1092;&#1077;&#1088;&#1077;&#1085;&#1094;&#1080;&#1080;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87;&#1091;&#1073;&#1083;&#1080;&#1082;%20123%20&#1085;&#1089;.docx" TargetMode="External"/><Relationship Id="rId2" Type="http://schemas.openxmlformats.org/officeDocument/2006/relationships/hyperlink" Target="&#1055;&#1091;&#1073;&#1080;&#1082;&#1072;&#1094;&#1080;&#1080;%20&#1074;%20&#1089;&#1073;&#1086;&#1088;&#1085;&#1080;&#1082;&#1072;&#1093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7;&#1082;&#1088;&#1080;&#1085;&#1096;&#1086;&#1090;&#1099;%20&#1095;&#1072;&#1089;&#1090;&#1080;%20&#1086;&#1073;&#1089;&#1091;&#1078;&#1076;&#1077;&#1085;&#1080;&#1081;%20&#1085;&#1072;%20&#1092;&#1086;&#1088;&#1091;&#1084;&#1077;%20&#1057;&#1077;&#1090;&#1077;&#1074;&#1086;&#1075;&#1086;%20&#1089;&#1086;&#1086;&#1073;&#1097;&#1077;&#1089;&#1090;&#1074;&#1072;%20&#1086;&#1073;&#1088;&#1072;&#1079;&#1086;&#1074;&#1072;&#1085;&#1080;&#1103;%20&#1070;&#1075;&#1088;&#1099;%20&#1064;&#1082;&#1086;&#1083;&#1083;&#1077;&#1075;&#1080;.doc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74;&#1085;&#1077;&#1091;&#1088;&#1086;&#1095;&#1085;&#1099;&#1077;%20&#1082;&#1086;&#1085;&#1082;&#1091;&#1088;&#1089;&#1099;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5;&#1088;&#1086;&#1077;&#1082;&#1090;&#1085;&#1072;&#1103;%20&#1076;&#1077;&#1103;&#1090;&#1077;&#1083;&#1100;&#1085;&#1086;&#1089;&#1090;&#1100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75;&#1088;&#1072;%20&#1047;&#1076;&#1086;&#1088;&#1086;&#1074;&#1077;&#1081;&#1082;&#1072;%20&#1089;&#1086;&#1094;%20&#1089;&#1086;&#1090;&#1088;&#1091;&#1076;.doc" TargetMode="External"/><Relationship Id="rId2" Type="http://schemas.openxmlformats.org/officeDocument/2006/relationships/hyperlink" Target="&#1087;&#1088;&#1086;&#1075;&#1088;&#1072;&#1084;&#1084;&#1072;%20&#1088;&#1072;&#1073;%20&#1089;%20&#1088;&#1086;&#1076;&#1080;&#109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hyperlink" Target="&#1085;&#1072;&#1087;&#1088;&#1072;&#1074;&#1083;&#1077;&#1085;&#1080;&#1103;%20&#1088;&#1072;&#1073;&#1086;&#1090;&#1099;%20&#1089;%20&#1082;&#1083;&#1072;&#1089;&#1089;&#1086;&#1084;.docx" TargetMode="External"/><Relationship Id="rId4" Type="http://schemas.openxmlformats.org/officeDocument/2006/relationships/hyperlink" Target="&#1055;&#1088;&#1086;&#1075;&#1088;%20&#1043;&#1050;&#1055;%20&#1040;&#1079;&#1073;&#1091;&#1082;&#1072;%20&#1076;&#1086;&#1073;&#1088;&#1072;.doc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86;&#1073;&#1097;&#1077;&#1089;&#1090;&#1074;&#1077;&#1085;&#1085;&#1086;&#1077;%20&#1084;&#1085;&#1077;&#1085;&#1080;&#1077;%20&#1086;&#1073;&#1086;%20&#1084;&#1085;&#1077;%202.docx" TargetMode="External"/><Relationship Id="rId2" Type="http://schemas.openxmlformats.org/officeDocument/2006/relationships/hyperlink" Target="&#1086;&#1073;&#1097;&#1077;&#1089;&#1090;&#1074;&#1077;&#1085;&#1085;&#1086;&#1077;%20&#1084;&#1085;&#1077;&#1085;&#1080;&#1077;%20&#1086;&#1073;&#1086;%20&#1084;&#1085;&#1077;%20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89;&#1073;&#1086;&#1088;&#1085;&#1080;&#1082;%20&#1087;&#1077;&#1076;%20&#1076;&#1077;&#1073;&#1102;&#1090;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0;&#1087;&#1083;&#1086;&#1084;&#1099;%20&#1086;&#1073;%20&#1086;&#1073;&#1088;&#1072;&#1079;&#1086;&#1074;&#1072;&#1085;&#1080;&#1080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1050;&#1086;&#1087;&#1080;&#1103;%20&#1072;&#1090;&#1090;&#1077;&#1089;&#1090;&#1072;&#1094;&#1080;&#1086;&#1085;&#1085;&#1086;&#1075;&#1086;%20&#1083;&#1080;&#1089;&#1090;&#1072;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91;&#1076;&#1086;&#1089;&#1090;%20&#1087;&#1082;%201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79;&#1077;&#1088;%20&#1088;&#1077;&#1075;%20&#1082;&#1086;&#1085;&#1082;&#1091;&#1088;&#1089;&#1072;%20&#1089;%20&#1075;&#1088;&#1072;&#1084;&#1086;&#1090;&#1086;&#1081;.docx" TargetMode="External"/><Relationship Id="rId2" Type="http://schemas.openxmlformats.org/officeDocument/2006/relationships/hyperlink" Target="&#1055;&#1086;&#1073;&#1077;&#1076;&#1080;&#1090;&#1077;&#1083;&#1100;%20&#1055;&#1077;&#1076;%20&#1076;&#1077;&#1073;&#1102;&#1090;%202009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9;&#1077;&#1088;&#1090;&#1080;&#1092;%20&#1101;&#1089;&#1089;&#1077;.docx" TargetMode="External"/><Relationship Id="rId4" Type="http://schemas.openxmlformats.org/officeDocument/2006/relationships/hyperlink" Target="&#1087;&#1086;&#1073;&#1077;&#1076;&#1080;&#1090;&#1077;&#1083;&#1100;%20&#1074;&#1089;&#1077;&#1088;&#1086;&#1089;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3;&#1072;&#1085;&#1077;&#1090;&#1072;%20&#1079;&#1077;&#1084;&#1083;&#1103;.docx" TargetMode="External"/><Relationship Id="rId2" Type="http://schemas.openxmlformats.org/officeDocument/2006/relationships/hyperlink" Target="&#1076;&#1080;&#1087;&#1083;&#1086;&#1084;%20&#1073;&#1080;&#1081;&#1089;&#108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7;&#1077;&#1088;&#1090;&#1080;&#1092;&#1080;&#1082;&#1072;&#1090;&#1099;%20&#1082;&#1091;&#1088;&#1072;&#1090;&#1086;&#1088;&#1072;.docx" TargetMode="External"/><Relationship Id="rId5" Type="http://schemas.openxmlformats.org/officeDocument/2006/relationships/hyperlink" Target="&#1101;&#1084;&#1091;.docx" TargetMode="External"/><Relationship Id="rId4" Type="http://schemas.openxmlformats.org/officeDocument/2006/relationships/hyperlink" Target="&#1057;&#1074;&#1080;&#1076;&#1077;&#1090;&#1077;&#1083;&#1100;&#1089;&#1090;&#1074;&#1072;%20&#1054;&#1073;&#1085;&#1080;&#1085;&#1089;&#1082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6;&#1089;&#1090;&#1080;%20&#1080;&#1079;%20&#1073;&#1091;&#1076;&#1091;&#1097;&#1077;&#1075;&#1086;%20&#1084;&#1086;&#1081;.docx" TargetMode="External"/><Relationship Id="rId2" Type="http://schemas.openxmlformats.org/officeDocument/2006/relationships/hyperlink" Target="&#1102;&#1085;&#1080;&#1086;&#1088;%20&#1084;&#1086;&#1081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7;&#1086;&#1095;&#1077;&#1090;&#1085;&#1072;&#1103;%20&#1075;&#1088;&#1072;&#1084;&#1086;&#1090;&#1072;.docx" TargetMode="External"/><Relationship Id="rId4" Type="http://schemas.openxmlformats.org/officeDocument/2006/relationships/hyperlink" Target="&#1084;&#1077;&#1076;&#1072;&#1083;&#1100;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5;&#1088;&#1072;&#1084;&#1084;&#1072;%20&#1088;&#1072;&#1073;%20&#1089;%20&#1088;&#1086;&#1076;&#1080;&#1090;.doc" TargetMode="External"/><Relationship Id="rId2" Type="http://schemas.openxmlformats.org/officeDocument/2006/relationships/hyperlink" Target="&#1082;&#1091;&#1088;&#1089;%20&#1087;&#1086;%20&#1083;&#1080;&#1090;%20&#1095;&#1090;%201%20&#1082;&#1083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5;&#1088;&#1086;&#1075;&#1088;&#1072;%20&#1047;&#1076;&#1086;&#1088;&#1086;&#1074;&#1077;&#1081;&#1082;&#1072;%20&#1089;&#1086;&#1094;%20&#1089;&#1086;&#1090;&#1088;&#1091;&#1076;.doc" TargetMode="External"/><Relationship Id="rId4" Type="http://schemas.openxmlformats.org/officeDocument/2006/relationships/hyperlink" Target="&#1055;&#1088;&#1086;&#1075;&#1088;%20&#1043;&#1050;&#1055;%20&#1040;&#1079;&#1073;&#1091;&#1082;&#1072;%20&#1076;&#1086;&#1073;&#1088;&#1072;.d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Родион\Desktop\SAM_58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72" y="3203848"/>
            <a:ext cx="2558648" cy="348353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6672" y="395536"/>
            <a:ext cx="6048672" cy="2304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ПОРТФОЛИО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УЧИТЕЛЯ НАЧАЛЬНЫХ КЛАССОВ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МБОУ «СРЕДНЯЯ ШКОЛА №3»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ГОРОДА КОГАЛЫМА ХМАО-ЮГРЫ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ШАМАЕВОЙ ОЛЬГИ РАДИОНОВНЫ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108NIKON\DSCN44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08" y="0"/>
            <a:ext cx="3384376" cy="29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108NIKON\RSCN44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808" y="4355976"/>
            <a:ext cx="36004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0648" y="3059832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Видеомагнитофон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Демонстрационный видеоматериал  для начальных классов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696" y="7380312"/>
            <a:ext cx="2757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Музыкальный центр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-плеер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108NIKON\DSCN44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3995936"/>
            <a:ext cx="309634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108NIKON\DSCN44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040" y="3923928"/>
            <a:ext cx="30689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108NIKON\RSCN44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323528"/>
            <a:ext cx="20882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:\108NIKON\DSCN44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4864" y="683568"/>
            <a:ext cx="2438400" cy="182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:\108NIKON\DSCN44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293096" y="755576"/>
            <a:ext cx="26642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0648" y="3203848"/>
            <a:ext cx="288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Наглядные пособия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648" y="658822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Методическая литература,  дидактический материал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44208"/>
            <a:ext cx="6858000" cy="26997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179512"/>
            <a:ext cx="62646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 ПЕДАГОГИЧЕСКОЙ ДЕЯТЕЛЬНОСТИ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1475656"/>
            <a:ext cx="63367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успеваемости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(см.аналитическую справку)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Анализируя показатели профессиональной деятельности, можно сказать, что уровень усвоения знаний воспитанников стабильно высокий, показатель качества знаний – высокий, а в 2012-2013 учебном году он достиг 75%.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76672" y="3779912"/>
          <a:ext cx="5886450" cy="3528392"/>
        </p:xfrm>
        <a:graphic>
          <a:graphicData uri="http://schemas.openxmlformats.org/presentationml/2006/ole">
            <p:oleObj spid="_x0000_s5130" name="Диаграмма" r:id="rId4" imgW="5867535" imgH="3057457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44208"/>
            <a:ext cx="6858000" cy="26997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участников, победителей и призёров олимпиад по предмету </a:t>
            </a:r>
          </a:p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(см.копии)</a:t>
            </a:r>
            <a:endParaRPr lang="ru-RU" sz="2000" u="sng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32656" y="1547664"/>
          <a:ext cx="6120680" cy="6408708"/>
        </p:xfrm>
        <a:graphic>
          <a:graphicData uri="http://schemas.openxmlformats.org/drawingml/2006/table">
            <a:tbl>
              <a:tblPr/>
              <a:tblGrid>
                <a:gridCol w="1260039"/>
                <a:gridCol w="1260039"/>
                <a:gridCol w="953796"/>
                <a:gridCol w="1515552"/>
                <a:gridCol w="1131254"/>
              </a:tblGrid>
              <a:tr h="594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Ф.И.ученика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5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Всероссийская олимпиада для младших школьников ЮНИОР по </a:t>
                      </a: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математике  </a:t>
                      </a:r>
                      <a:r>
                        <a:rPr lang="ru-RU" sz="1300" b="1" u="sng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(см.копию)</a:t>
                      </a:r>
                      <a:endParaRPr lang="ru-RU" sz="1300" b="1" u="sng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2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Кулагин Матвей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Школьный 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5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олимпиада для младших школьников ЮНИОР по окружающему миру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5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Кулагин Матвей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Школьный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Сертификат участника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5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предметная олимпиада по литературному чтению Центра поддержки талантливой молодежи </a:t>
                      </a: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г.Бийск  </a:t>
                      </a:r>
                      <a:endParaRPr lang="ru-RU" sz="1300" b="1" u="sng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Кулагин Матвей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Федеральный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5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предметная олимпиада по русскому языку Центра поддержки талантливой молодежи г.Бийск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5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Харабара Андрей 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Федеральный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Кулагин Матвей 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Федеральный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10" marR="32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44208"/>
            <a:ext cx="6858000" cy="26997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8640" y="539552"/>
          <a:ext cx="6408713" cy="8292870"/>
        </p:xfrm>
        <a:graphic>
          <a:graphicData uri="http://schemas.openxmlformats.org/drawingml/2006/table">
            <a:tbl>
              <a:tblPr/>
              <a:tblGrid>
                <a:gridCol w="1512168"/>
                <a:gridCol w="1931512"/>
                <a:gridCol w="706269"/>
                <a:gridCol w="1260623"/>
                <a:gridCol w="998141"/>
              </a:tblGrid>
              <a:tr h="291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Ф.И.ученика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1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олимпиада «Планета Земля»для 2-4 классов,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г.Санкт- Петербург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771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Харабара Андрей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Федеральный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Кулагин Матвей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Бунковский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Дмитрий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Прокопьев Антон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Козлов Никита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Рагимова </a:t>
                      </a: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Айнур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Кузеванова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Ангелина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Рожков Александр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дистанционная олимпиада по математике для 3-4 классов Центра развития мышления и интеллекта, г.Самара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771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Рожков Александр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Федеральный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Рагимова </a:t>
                      </a: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Айнур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Харабара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Андрей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Бауков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Александр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Карпов Сергей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Кулагин Матвей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Кузеванова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Ангелина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Мамедов </a:t>
                      </a: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Мухаммад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дистанционная олимпиада по русскому языку для 3-4 классов Центра развития мышления и интеллекта, г.Самара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546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Бунковский Дмитрий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Федеральный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Кулагин Матвей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Рожков Александр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Рагимова </a:t>
                      </a: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Айнур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Бауков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Александр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Козлов Никита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Прокопьев Антон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Карпов Сергей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Харабара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Андрей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Юсупов </a:t>
                      </a:r>
                      <a:r>
                        <a:rPr lang="ru-RU" sz="1300" b="1" dirty="0" err="1">
                          <a:latin typeface="Times New Roman"/>
                          <a:ea typeface="Calibri"/>
                          <a:cs typeface="Times New Roman"/>
                        </a:rPr>
                        <a:t>Аскерхан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Сертификат участника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81" marR="1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3408" y="251520"/>
            <a:ext cx="7101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РАЗДЕЛ  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НАУЧНО-МЕТОДИЧЕСКАЯ ДЕЯТЕЛЬНОСТЬ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755576"/>
            <a:ext cx="640871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Научно-практические конференции и экспериментально- творческая работа: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Региональная научно- практическая конференция «Реализация инновационной политики в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ХМАО-Югре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». Представлена работа по теме: «Использование технологии проектирования в работе с младшими школьниками», 2012г.- участник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(см.копию документа).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региональная научно- практическая конференция «Реализация инновационной политики в Тюменской области». Представлена работа по теме: «Инновационные технологии современного урока в начальной школе», 2013 г. – участник.</a:t>
            </a:r>
          </a:p>
          <a:p>
            <a:pPr algn="just">
              <a:buFont typeface="Wingdings" pitchFamily="2" charset="2"/>
              <a:buChar char="Ø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Всероссийская экспериментально- творческая работа педагогов Центра педагогических технологий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им.К.Д.Ушинского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Представлена работа по теме: «Инновационные решения в преподавании отдельных предметов», 2013 г. – участник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(см.копию документа).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51520"/>
            <a:ext cx="633670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Всероссийская Педагогическая Видеоконференция по теме: «Профессиональная ориентация как основа профессионального самоопределения школьников», 2013 г.- участник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(см.копию документа)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Экспериментальная работа «Организация инновационной работы в системе образования города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в 2012-2013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уч.году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 - участник (см.копию приказа)</a:t>
            </a:r>
          </a:p>
          <a:p>
            <a:pPr algn="just">
              <a:buFont typeface="Wingdings" pitchFamily="2" charset="2"/>
              <a:buChar char="Ø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Открытый Всероссийский  творческий дистанционный  конкурс Эссе с международным участием «Новаторство», 2013 г. – участник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(см.копию документа).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Работа в проблемной группе «Сопровождение конкурсного движения педагогов», 2012-2013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(см.копию приказа).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Работа в проблемной группе по введению ФГОС на ступени начального общего образования, 2010-2011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(см.копию приказа).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656" y="25152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опыта: 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755576"/>
            <a:ext cx="597666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Открытые уроки: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 городского конкурса профессионального мастерства молодых специалистов «Педагогический дебют 2009» по математике на тему: «Закрепление. Больше. Меньше.», 2009 г.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(см.копию протокола)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недели преемственности детский сад- школа по математике на тему: «Умножение», 2013 г.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(см.копию приказа)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предметной недели в начальной школе по русскому языку на тему: «Дифференциация букв Г, г- К, к», 2013г.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(см.копию приказа).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Внеклассные мероприятия по предмету: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проведения предметной недели в начальной школе Интеллектуальный марафон для учащихся 1 классов «Всезнайка» по предметам: математика, литературное чтение, русский язык, окружающий мир и ОБЖ,  2013 г.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(см.план проведения)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Внеклассное мероприятие по литературному чтению «Прощание с Азбукой» в рамках проведения предметной недели в начальных классах «Фестиваль наук в начальной школе», 2013г.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(см.копию приказа).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323528"/>
            <a:ext cx="6336704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Семинары и педагогические конференции: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 по преемственности детский сад-школа. Выступление  по теме: «Использование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технологий в обучении младших школьников». (см.копию приказа)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(см.презентацию)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 «Формирование УУД как способ реализации ООП». Выступление по теме: «Формирование личностных УУД в начальной школе», 2013г. 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(см.копию сертификата)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Педагогическая конференция «Инновационные технологии в образовании». Выступление по теме: «Использование технологии деятельностного обучения в начальной школе»,  2013г. – участник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(см.копию документа)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(см.презентацию)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Педагогические советы: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Выступление  по теме: «Успешность молодых специалистов в современной школе».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Выступление по теме: «Личностные универсальные учебные действия на уроках в начальной школе», 2012 г.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pres?slideindex=1&amp;slidetitle="/>
              </a:rPr>
              <a:t>(см.презентацию)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Выступление по теме: «Технология деятельностного обучения как основной механизм реализации системно- деятельностного подхода в стандартах второго поколения», 2013 г.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action="ppaction://hlinkpres?slideindex=1&amp;slidetitle="/>
              </a:rPr>
              <a:t>(см.презентацию)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0"/>
            <a:ext cx="6336704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Публикации: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(см.копии документов)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сборнике  материалов городского профессионального конкурса молодых специалистов «Педагогический дебют-2009»,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Когалым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ММЦ, 2009г.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Сборник материалов региональной научно-практической конференции «Реализация инновационной политики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ХМАО-Югре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Тюмень: Вектор Бук, 2013 г. Статья «Использование технологии проектирования в работе с младшими школьниками».</a:t>
            </a:r>
          </a:p>
          <a:p>
            <a:pPr algn="just">
              <a:buFont typeface="Wingdings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Сборник материалов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региональной научно-практической конференции «Реализация инновационной политики в Тюменской области». Статья «Инновационные технологии современного урока в начальной школе».</a:t>
            </a:r>
          </a:p>
          <a:p>
            <a:pPr algn="just">
              <a:buFont typeface="Wingdings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 материалов по предметам, изучаемым в начальной школе на портале «Социальная сеть работников образования»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ns.portal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2013 г.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(см.копии документов )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 материалов по предметам, изучаемым в начальной школе на портале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Про.школу.ру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2013 г.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см.скриншоты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)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 материалов по предметам, изучаемым в начальной школе  и статей на портале  сетевого сообщества учителей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Школлеги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2013 г.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см.скриншоты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).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88640" y="3635896"/>
          <a:ext cx="640871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16348" y="4007709"/>
            <a:ext cx="4764254" cy="11285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 smtClean="0"/>
              <a:t> </a:t>
            </a:r>
            <a:endParaRPr lang="ru-RU" sz="2000" kern="12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88640" y="899592"/>
          <a:ext cx="64087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88640" y="6228184"/>
          <a:ext cx="640871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72816" y="0"/>
            <a:ext cx="3595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Содержание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44208"/>
            <a:ext cx="6858000" cy="26997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19472" y="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ПРЕДМЕТУ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(см.копии документов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6632" y="1152144"/>
          <a:ext cx="6480720" cy="7991856"/>
        </p:xfrm>
        <a:graphic>
          <a:graphicData uri="http://schemas.openxmlformats.org/drawingml/2006/table">
            <a:tbl>
              <a:tblPr/>
              <a:tblGrid>
                <a:gridCol w="1296144"/>
                <a:gridCol w="2061614"/>
                <a:gridCol w="631014"/>
                <a:gridCol w="1412030"/>
                <a:gridCol w="1079918"/>
              </a:tblGrid>
              <a:tr h="13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Ф.И.ученика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Городской конкурс детского рисунка, посвященного защите от экологической опасности (3 участника).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Мамедов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Мухаммад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Муниципальный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Благодарственные письма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Харабара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Андрей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Прокопьев Антон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65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Международный дистанционный конкурс «Эму- Эрудит» по предметам, изучаемым в начальной школе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(10 участников, из них 1 победитель, 4 призера)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25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Кузеванова Ангелина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Международный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Мамедов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Мухаммад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Прокопьев Антон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Кадышева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Мария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Рожков Александр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Юсупов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Аскерхан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Сертификаты участников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Краев Артур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Карпов Сергей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Бауков Александр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Кулагин Матвей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4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Международный дистанционный конкурс «Эму- Специалист» по предметам, изучаемым в начальной школе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(10 участников, из них 3 призера)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Кулагин Матвей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Международный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Бунковский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Дмитрий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Рожков Александр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5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Всероссийский заочный интеллектуальный конкур «Познание и творчество» по русскому языку и окружающему миру, г.Обнинск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65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Кадышева Мария 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 Г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Федеральный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Лауреат,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IX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Кузеванова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Ангелина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Лауреат, 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IX 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Кулагин Матвей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Лауреат, </a:t>
                      </a: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IX 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Бунковский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Дмитрий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Лауреат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Козлов Никита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Лауреат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Рожков Александр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Лауреат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Харабара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Андрей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Лауреат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Прокопьев Антон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Лауреат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640" y="179512"/>
            <a:ext cx="66693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 - исследовательская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с учащимися</a:t>
            </a:r>
          </a:p>
          <a:p>
            <a:pPr algn="ctr"/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(см.копии грамот , дипломов и фотографии)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Конкурс проектов младших школьников «Гости из будущего».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Конкурс «Юный исследователь».</a:t>
            </a:r>
          </a:p>
          <a:p>
            <a:pPr algn="just">
              <a:buFont typeface="Wingdings" pitchFamily="2" charset="2"/>
              <a:buChar char="Ø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6712" y="2267744"/>
          <a:ext cx="5472608" cy="2308428"/>
        </p:xfrm>
        <a:graphic>
          <a:graphicData uri="http://schemas.openxmlformats.org/drawingml/2006/table">
            <a:tbl>
              <a:tblPr/>
              <a:tblGrid>
                <a:gridCol w="1783834"/>
                <a:gridCol w="1844387"/>
                <a:gridCol w="1844387"/>
              </a:tblGrid>
              <a:tr h="2094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2012-2013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189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Школьный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 работ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Победители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Муниципальный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работ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Победители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Федеральный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 работ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Победители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Призеры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C:\Users\Родион\Desktop\проект муниц уровень\DSCN26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0192"/>
            <a:ext cx="2708920" cy="284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Родион\Desktop\проект муниц уровень\DSCN26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072" y="6300192"/>
            <a:ext cx="2780928" cy="284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:\сканир грамоты на аттест\грам хар гор проект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832" y="4860032"/>
            <a:ext cx="1584176" cy="223224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H:\сканир грамоты на аттест\грам кул гор проект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5024" y="4788024"/>
            <a:ext cx="1584176" cy="23042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51520"/>
            <a:ext cx="64087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образовательные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и кружки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(см.копии документов)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 по литературному чтению «Чтение с увлечением» (1 класс).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Курсы по русскому языку «Правильное письмо» (1 класс), «Мой могучий русский язык» (4 класс).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 по математике «Умники и умницы» (4 класс).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Курсы по подготовке детей к школе «По дороге к азбуке», «Раз- ступенька, два- ступенька», «Здравствуй мир».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Кружок по математике  и технологии «Смышленый ребенок» (1-4 классы).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Кружок по русскому языку «Сочинитель» (1-4 классы).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80" y="251520"/>
            <a:ext cx="604867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ФУНКЦИИ КЛАССНОГО РУКОВОДИТЕЛЯ</a:t>
            </a:r>
          </a:p>
          <a:p>
            <a:pPr algn="ctr"/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Воспитательная программа работы с родителями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«Академия любящих родителей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(1-4 классы)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(см.программу)</a:t>
            </a: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программа организации воспитательной и социально-направленной деятельности с МАУ «Дворец спорта»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«Здоровей-ка»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(1-4 классы)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(см.программу)</a:t>
            </a: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программа внеурочной деятельности группы краткосрочного пребывания  детей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«Азбука добра»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(см.программу)</a:t>
            </a: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Направления работы с классом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(</a:t>
            </a:r>
            <a:r>
              <a:rPr lang="ru-RU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см.фотоотчет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)</a:t>
            </a: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подробнее</a:t>
            </a:r>
            <a:endParaRPr lang="ru-RU" sz="20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656" y="0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«МОЁ ПЕДАГОГИЧЕСКОЕ КРЕДО»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0688" y="1403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8640" y="899592"/>
          <a:ext cx="6408712" cy="7056784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7056784">
                <a:tc>
                  <a:txBody>
                    <a:bodyPr/>
                    <a:lstStyle/>
                    <a:p>
                      <a:pPr marL="153035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жизни следует ставить перед собой две цели. Первая цель — осуществление того, к чему вы стремитесь. Вторая цель — умение радоваться достигнутому. Только самые мудрые представители человечества способны к достижению второй цели.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Логан</a:t>
                      </a: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Пирсалл</a:t>
                      </a: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Смит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 считаю, что жить надо так, чтобы каждый, кто с тобой общался, потом жалел, что ты не рядом. Мир удивителен. Нужно жить, бесконечно удивляясь. Нужно ценить все время, до минуты, которое нам дано. Нужно ценить людей вокруг нас. В жизни не бывает случайностей. Все случайности и встречи-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завуализированные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закономерности судьбы. Нужно любить близких, свою работу, свой дом, свою планету. Они не потеряются, поэтому бесценны. Моя жизненная и педагогическая позиции выражены следующими афоризмами: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"Люди перестают мыслить, когда перестают читать" (Д.Дидро), а учитель перестает быть учителем, если не постигает ничего нового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"Кто делает вид, что много знает и ко всему способен, тот ничего не знает и ни к чему не способен" 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Лао-цзы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стараюсь учиться всегда и везде, стремиться к совершенству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"Выбрать время- значит сберечь время, а что сделано несвоевременно, сделано понапрасну" (Фр.Бекон)- ценю свое и чужое время; люблю, когда заданное сделано своевременно, ибо только оно и имеет смысл.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240" marR="23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512"/>
            <a:ext cx="6858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"Не было и не будет человека, достойного одного лишь осуждения или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однойлишь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хвалы" (древневосточная мудрость)- стараюсь оценивать человека по его реальным поступкам и знаниям, не люблю "ярлыков" и "штампов". 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"Благородный человек помогает людям увидеть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то,что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есть в них доброго, и не учит людей видеть то, что есть в них дурного" (Конфуций)- пытаюсь в этом плане быть благородной. 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"Стараюсь, чтобы дети, с которыми мы вместе работаем над приобретением знаний, верили в то, что "лучше знания, нежели отборное золото, потому что мудрость лучше жемчуга, и ничто из желаемого не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сранится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нею"".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62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Учителя перед детьми равны –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В глазах детей мы все мудры и правы!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И входим в их цветные все мы сны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Чуть – </a:t>
            </a:r>
            <a:r>
              <a:rPr lang="ru-RU" dirty="0" err="1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чуть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 смешны, немного величавы.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Мы снимся детям – людям озорным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Как  в жизни  руки им кладём на плечи,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Головки гладим милым и родным,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Из школы провожаем их под вечер…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Глаза и лица снятся детворе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Всех нас, кто в жизнь вошёл не на мгновенье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И будто слово в  звонком букваре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Воспринят её чистым удивленьем.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Великий смысл есть в этих детских снах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Они как знак бездонной детской веры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В ту доброту, которая в делах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3048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Учительской профессии безмерна.</a:t>
            </a:r>
            <a:endParaRPr lang="ru-RU" dirty="0" smtClean="0">
              <a:latin typeface="Monotype Corsiva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- мое педагогическое кредо.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«Творить, пробовать, искать и развиваться»</a:t>
            </a:r>
            <a:endParaRPr lang="ru-RU" sz="16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640" y="25152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ОТЗЫВЫ О ПЕДАГОГИЧЕСКОЙ ДЕЯТЕЛЬНОСТИ УЧИТЕЛЯ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680" y="1691680"/>
            <a:ext cx="60486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Статья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Ульяны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Таиповой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«Педагогический дебют» в еженедельной городской газете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Когалымский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вестник», №04 (304) от 29.01.2010г.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(см.копию документа)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Статья Полины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Кармилицыной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«Педагогический дебют Ольги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Шамаевой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в еженедельной городской газете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Когалымский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вестник», №52 (299) от 25.12.2009г.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(см.копию документа)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Сборник материалов городского конкурса профессионального мастерства молодых специалистов «Педагогический дебют- 2009» (Управление образования города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ММЦ)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(см.копию)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7280" y="827584"/>
            <a:ext cx="648072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рождения:</a:t>
            </a:r>
            <a:r>
              <a:rPr lang="ru-RU" sz="1900" b="1" i="1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17.10.1984 г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Место рождения</a:t>
            </a:r>
            <a:r>
              <a:rPr lang="ru-RU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Старобазаново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Бирского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района Республики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Башкортостан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МБОУ "Средняя школа №3" города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Тюменской области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 учитель начальных классов </a:t>
            </a:r>
          </a:p>
          <a:p>
            <a:r>
              <a:rPr lang="ru-RU" sz="19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1)Среднеспециальное. Благовещенский педагогический колледж, 2005 г.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Квалификация: «Учитель начальных классов с дополнительной подготовкой в области музыкального воспитания».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Специальность: «Преподавание в начальных классах». 2) Высшее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Бирская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государственная социально-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академия, факультет социальной педагогики 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психологии, 2007 г.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Квалификация: «Педагог- психолог».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Специальность: «Педагогика и психология»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(см.копии дипломов)</a:t>
            </a:r>
            <a:endParaRPr lang="ru-RU" sz="19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работы:</a:t>
            </a:r>
            <a:r>
              <a:rPr lang="ru-RU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8 лет. Стаж работы в данном образовательном учреждении: 5 лет.</a:t>
            </a:r>
          </a:p>
          <a:p>
            <a:r>
              <a:rPr lang="ru-RU" sz="19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(см.копию аттестационного листа)</a:t>
            </a:r>
            <a:r>
              <a:rPr lang="ru-RU" sz="1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 </a:t>
            </a:r>
            <a:endParaRPr lang="ru-RU" sz="19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672" y="0"/>
            <a:ext cx="6048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СВЕДЕНИЯ О ПЕДАГОГЕ</a:t>
            </a:r>
            <a:endParaRPr lang="ru-RU" sz="2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8720" y="251520"/>
            <a:ext cx="5616624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1. "Информационные технологии в деятельности педагога образовательного учреждения", удостоверение №16065, 72 часа, 2009 г.</a:t>
            </a:r>
          </a:p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2. "Реализация системно- деятельностного подхода в современной начальной школе", удостоверение №59, 72 часа, 2013 г.</a:t>
            </a:r>
          </a:p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3. "Современные подходы к обучению орфографии в начальных классах", удостоверение № 252-228-689 ED -12-005, 2013 г. </a:t>
            </a:r>
            <a:endParaRPr lang="ru-RU" sz="19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4. «Использование системно-деятельностного подхода в образовательном процессе в условиях перехода на ФГОС нового поколения», удостоверение №5272, 72 часа, 2013 г.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(см.копии удостоверений)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664" y="251521"/>
            <a:ext cx="59766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ДОСТИЖЕНИЯ (НАГРАДЫ)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Конкурсы профессионального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мастерства педагогов</a:t>
            </a:r>
          </a:p>
          <a:p>
            <a:pPr algn="ctr"/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1403648"/>
            <a:ext cx="63367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2009г.–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 Управления Образования Администрации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“Победитель городского конкурса профессионального мастерства молодых специалистов «Педагогический дебют– 2009»”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(см.копию)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2012г.-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грамота за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 на региональном этапе Всероссийского конкурса профессионального мастерства педагогов «Мой лучший урок»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(см.копию)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 победителя Всероссийского конкурса профессионального мастерства педагогов «Мой лучший урок»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(см.копию)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сертификат участника открытого Всероссийского творческого дистанционного конкурса Эссе с международным участием «Новаторство»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(см.копию)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4664" y="251520"/>
            <a:ext cx="59766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ДОСТИЖЕНИЯ (НАГРАДЫ)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3635896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 Центра развития талантливой молодежи г.Бийска за подготовку участников, победителей Всероссийских предметных олимпиад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(см.копию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648" y="4932040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 Всероссийского портала педагога, подготовившего победителей Всероссийской олимпиады «Планета Земля» для 2-4 классов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(см.копию)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свидетельства за подготовку лауреатов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степени Всероссийского заочного конкурса  «Юный исследователь», г.Обнинск, 2013-2014 гг.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(см.копии)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648" y="827584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2012г.-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грамоты Центра развития молодежи за организацию международных дистанционных конкурсов «Эму– Эрудит» и «Эму- Специалист»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(см.копии)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2012г.-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сертификаты куратора Всероссийских дистанционных олимпиад по математике и русскому языку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(см.копии)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0648" y="2555776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благодарственное письмо Управления Образования Администрации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подготовку победителя муниципального этапа олимпиады младших школьников «Юниор» по математике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(см.копию)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4499992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2013г.-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благодарственное письмо Управления Образования Администрации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подготовку победителей городского конкурса проектов  младших школьников «Гости из будущего»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(см.копию)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медаль Благотворительного Фонда Наследия Менделеева «За службу образованию»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(см.копию)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648" y="25152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почетная грамота Управления Образования Администрации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добросовестный плодотворный труд, достижение высоких результатов в обучении и воспитании обучающихся, развитие их творческого, интеллектуального потенциала и в связи с профессиональным Днем учителя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(см.копию)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444208"/>
            <a:ext cx="6858000" cy="26997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0"/>
            <a:ext cx="6336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УЧЕБНО-МАТЕРИАЛЬНАЯ БАЗА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1074099"/>
            <a:ext cx="6048672" cy="806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 «Об образовании РФ».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по предметам, изучаемым в начальной школе.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«Начальная школа 21 века».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перечень учебников на 2013-2014 учебный год.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Рабочие учебные программы.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Тематическое планирование по предметам: литературное чтение, русский язык, математика, окружающий мир, технология– 1 класс.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курса по литературному чтению «Чтение с увлечением» - 1 класс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(см.программу)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курса по русскому языку «Правильное письмо» - 1 класс.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курса  по русскому языку «Мой могучий русский язык»-4 класс.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курса по математике «Умники и умницы»- 4 класс.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 работы с родителями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Академия любящих родителей»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(автор- составитель) 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группы краткосрочного пребывания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«Азбука добра»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(автор- составитель).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 социально- направленной деятельности с МАУ «Дворец спорта»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Здоровей-ка».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кружка «Сочинитель».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кружка «Смышленый ребенок».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0808" y="323528"/>
            <a:ext cx="42394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Учебно-материальная база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:\108NIKON\DSCN44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899592"/>
            <a:ext cx="28803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108NIKON\DSCN44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008" y="899592"/>
            <a:ext cx="30243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108NIKON\DSCN44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4283968"/>
            <a:ext cx="29523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:\108NIKON\DSCN44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08" y="4211960"/>
            <a:ext cx="30243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0648" y="3707904"/>
            <a:ext cx="309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Ноутбук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Интерактивная доска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672" y="6948264"/>
            <a:ext cx="36368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проектор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Принтер, ксерокс, сканер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1850</Words>
  <Application>Microsoft Office PowerPoint</Application>
  <PresentationFormat>Экран (4:3)</PresentationFormat>
  <Paragraphs>425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Родион</cp:lastModifiedBy>
  <cp:revision>99</cp:revision>
  <dcterms:created xsi:type="dcterms:W3CDTF">2014-01-31T10:52:35Z</dcterms:created>
  <dcterms:modified xsi:type="dcterms:W3CDTF">2014-02-11T17:14:37Z</dcterms:modified>
</cp:coreProperties>
</file>