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68" r:id="rId10"/>
    <p:sldId id="271" r:id="rId11"/>
    <p:sldId id="269" r:id="rId12"/>
    <p:sldId id="287" r:id="rId13"/>
    <p:sldId id="258" r:id="rId14"/>
    <p:sldId id="260" r:id="rId15"/>
    <p:sldId id="262" r:id="rId16"/>
    <p:sldId id="263" r:id="rId17"/>
    <p:sldId id="275" r:id="rId18"/>
    <p:sldId id="276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464C-03C8-4E16-BFE2-03267443D14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369C-CBCF-4EA3-85F0-0B8F89456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2DDC-81A0-4B66-93D7-729A20C4308F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287E-C462-4624-B138-EACC26FB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526D-8240-4952-AB50-6B5C598B0BDC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E462-66E2-41EA-99F1-3E357C5C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07DA-B585-483B-A613-B2EAD8E95731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4278-1DAE-468D-8A18-6B769AA9F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D397-5E97-4213-8505-FB2E862A7DA1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25A-6666-46C7-B426-4A980F5C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B23-2E3C-41E4-9A6F-5CB6FFE3F365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90AE-52DE-4066-B374-0FA0CE790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783E-96E3-4C24-972F-C4E033D0868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2D6D-FEBE-41A3-B9B5-2D790BE57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26F9-6C2D-4288-AB50-A371BAAEBFA8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1F18-58EF-42FC-8BB0-951F9F5BB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7186-E282-4A88-B4FF-CE8B5D64CD28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6889-FCA5-44B1-B14B-38F1AA052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CCE0-65DD-49FB-BAD5-2D21ED4BB060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A117-58A6-4F33-B3BE-2D158117F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9FCC-C6A4-49C1-9ABA-B9031D160702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C6E-9F68-4416-A448-417F2F4B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F41D6-A085-4BB4-A4E4-CA56A9B9618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04307-D249-4801-AED9-17279404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datai/geografija/Priroda-v-Rossii/0028-045-St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28604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Степь. Растения и животные степей.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85789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Максимовская</a:t>
            </a:r>
            <a:r>
              <a:rPr lang="ru-RU" dirty="0" smtClean="0">
                <a:solidFill>
                  <a:srgbClr val="FFFF00"/>
                </a:solidFill>
              </a:rPr>
              <a:t> СШ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Аникеева Л.Г.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Мыши-полевки</a:t>
            </a:r>
          </a:p>
        </p:txBody>
      </p:sp>
      <p:pic>
        <p:nvPicPr>
          <p:cNvPr id="17411" name="Содержимое 3" descr="кенгуровая кры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0688" y="1535113"/>
            <a:ext cx="5667375" cy="425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Тушканчики</a:t>
            </a:r>
          </a:p>
        </p:txBody>
      </p:sp>
      <p:pic>
        <p:nvPicPr>
          <p:cNvPr id="15363" name="Содержимое 3" descr="тушкан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8050" y="1600200"/>
            <a:ext cx="4787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   Антилопа</a:t>
            </a:r>
            <a:br>
              <a:rPr lang="ru-RU" dirty="0" smtClean="0"/>
            </a:br>
            <a:r>
              <a:rPr lang="ru-RU" dirty="0" smtClean="0"/>
              <a:t>Джейран                      Сайга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zooblog.ru/uploads/posts/2013-09/1378895533_zhivotnye-prichudy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929190" cy="5286388"/>
          </a:xfrm>
          <a:prstGeom prst="rect">
            <a:avLst/>
          </a:prstGeom>
          <a:noFill/>
        </p:spPr>
      </p:pic>
      <p:pic>
        <p:nvPicPr>
          <p:cNvPr id="6" name="Picture 4" descr="http://static.diary.ru/userdir/1/3/5/8/1358328/45802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3"/>
            <a:ext cx="421481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Насекомые степей.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ыб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7177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7158" y="3286124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Calibri" pitchFamily="34" charset="0"/>
              </a:rPr>
              <a:t>Дыбка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6" name="Рисунок 5" descr="шм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285860"/>
            <a:ext cx="284686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1371660_samka_kuzn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357298"/>
            <a:ext cx="2611834" cy="200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286512" y="3500438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Кузнечик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286116" y="3714752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Шмель</a:t>
            </a:r>
          </a:p>
        </p:txBody>
      </p:sp>
      <p:sp>
        <p:nvSpPr>
          <p:cNvPr id="26626" name="AutoShape 2" descr="http://all-solar-battery.ru/wp-content/uploads/2011/11/%D0%9A%D0%B0%D1%80%D0%B0%D0%BA%D1%83%D1%80%D1%82-%D1%81%D0%B0%D0%BC%D1%8B%D0%B9-%D1%8F%D0%B4%D0%BE%D0%B2%D0%B8%D1%82%D1%8B%D0%B9-%D0%BF%D0%B0%D1%83%D0%BA-495x5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all-solar-battery.ru/wp-content/uploads/2011/11/%D0%9A%D0%B0%D1%80%D0%B0%D0%BA%D1%83%D1%80%D1%82-%D1%81%D0%B0%D0%BC%D1%8B%D0%B9-%D1%8F%D0%B4%D0%BE%D0%B2%D0%B8%D1%82%D1%8B%D0%B9-%D0%BF%D0%B0%D1%83%D0%BA-495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214818"/>
            <a:ext cx="3071802" cy="2643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786190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Каракурт- ядовитый паук</a:t>
            </a:r>
            <a:endParaRPr lang="ru-RU" dirty="0"/>
          </a:p>
        </p:txBody>
      </p:sp>
      <p:pic>
        <p:nvPicPr>
          <p:cNvPr id="26630" name="Picture 6" descr="http://artprizma.ru/images/artprizma.ru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14818"/>
            <a:ext cx="3714744" cy="26431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1868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Птицы степей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авор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3214678" cy="38837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214554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Степной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400" dirty="0"/>
          </a:p>
        </p:txBody>
      </p:sp>
      <p:pic>
        <p:nvPicPr>
          <p:cNvPr id="24578" name="Picture 2" descr="http://go3.imgsmail.ru/imgpreview?key=319513c0ced7a9cf&amp;mb=imgdb_preview_7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3071834" cy="38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4288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Дрофа</a:t>
            </a:r>
            <a:endParaRPr lang="ru-RU" dirty="0"/>
          </a:p>
        </p:txBody>
      </p:sp>
      <p:pic>
        <p:nvPicPr>
          <p:cNvPr id="24580" name="Picture 4" descr="http://go3.imgsmail.ru/imgpreview?key=12dd6f60951f146a&amp;mb=imgdb_preview_17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786058"/>
            <a:ext cx="2786050" cy="38671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Степной орел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Серая куропатка</a:t>
            </a:r>
          </a:p>
        </p:txBody>
      </p:sp>
      <p:pic>
        <p:nvPicPr>
          <p:cNvPr id="8195" name="Содержимое 3" descr="куроп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1974850"/>
            <a:ext cx="5429255" cy="488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Журавль-красавка </a:t>
            </a:r>
          </a:p>
        </p:txBody>
      </p:sp>
      <p:pic>
        <p:nvPicPr>
          <p:cNvPr id="4" name="Содержимое 3" descr="журав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31000"/>
            <a:ext cx="7072361" cy="47119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Степной лунь</a:t>
            </a:r>
          </a:p>
        </p:txBody>
      </p:sp>
      <p:pic>
        <p:nvPicPr>
          <p:cNvPr id="21507" name="Содержимое 3" descr="степной лу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2550" y="1600200"/>
            <a:ext cx="6438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Степная гадюка</a:t>
            </a:r>
          </a:p>
        </p:txBody>
      </p:sp>
      <p:pic>
        <p:nvPicPr>
          <p:cNvPr id="22531" name="Содержимое 3" descr="poloz_zheltobriu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0600" y="1428750"/>
            <a:ext cx="5287963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одержимое 3" descr="куроп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1857364"/>
            <a:ext cx="3000364" cy="5000636"/>
          </a:xfrm>
        </p:spPr>
      </p:pic>
      <p:pic>
        <p:nvPicPr>
          <p:cNvPr id="18436" name="Рисунок 5" descr="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14327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жаворон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3000364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85786" y="285728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Окрас у степных животных часто под цвет растительности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sianpoetry.ru/images/photos/medium/article135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762500" cy="3714752"/>
          </a:xfrm>
          <a:prstGeom prst="rect">
            <a:avLst/>
          </a:prstGeom>
          <a:noFill/>
        </p:spPr>
      </p:pic>
      <p:pic>
        <p:nvPicPr>
          <p:cNvPr id="4100" name="Picture 4" descr="http://viki.rdf.ru/media/upload/preview/0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1479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0"/>
            <a:ext cx="4286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Весна в степи.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Самое лучшее время года в степи. Степь покрывается сочными травами и яркими цветами. Много гусиного лука, </a:t>
            </a:r>
            <a:r>
              <a:rPr lang="ru-RU" sz="2400" dirty="0" err="1" smtClean="0">
                <a:solidFill>
                  <a:srgbClr val="FF0000"/>
                </a:solidFill>
              </a:rPr>
              <a:t>тульпанов</a:t>
            </a:r>
            <a:r>
              <a:rPr lang="ru-RU" sz="2400" dirty="0" smtClean="0">
                <a:solidFill>
                  <a:srgbClr val="FF0000"/>
                </a:solidFill>
              </a:rPr>
              <a:t>, незабудок, и др.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102" name="AutoShape 6" descr="http://img-fotki.yandex.ru/get/3214/rus941.a/0_5755_7e6051b4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peremeny.ru/books/osminog/wp-content/uploads/2014/07/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50056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 rot="20925154">
            <a:off x="389599" y="2577526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zdrawo.ru/travnik/shalfe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286125" cy="3643314"/>
          </a:xfrm>
          <a:prstGeom prst="rect">
            <a:avLst/>
          </a:prstGeom>
          <a:noFill/>
        </p:spPr>
      </p:pic>
      <p:pic>
        <p:nvPicPr>
          <p:cNvPr id="3076" name="Picture 4" descr="http://content.foto.mail.ru/mail/ajrat64.64/_answers/i-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214678" cy="3214659"/>
          </a:xfrm>
          <a:prstGeom prst="rect">
            <a:avLst/>
          </a:prstGeom>
          <a:noFill/>
        </p:spPr>
      </p:pic>
      <p:pic>
        <p:nvPicPr>
          <p:cNvPr id="3078" name="Picture 6" descr="http://priroda36.ru/images/stories/divnogorie/rasteniya/zlaki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14686"/>
            <a:ext cx="3000364" cy="3643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Ковыль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Шалфей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350043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Пырей</a:t>
            </a:r>
            <a:endParaRPr lang="ru-RU" dirty="0"/>
          </a:p>
        </p:txBody>
      </p:sp>
      <p:pic>
        <p:nvPicPr>
          <p:cNvPr id="3080" name="Picture 8" descr="http://solnsad.ru/image-zveti/185_2312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14686"/>
            <a:ext cx="2857520" cy="36433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335756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Гусиный лук</a:t>
            </a:r>
            <a:endParaRPr lang="ru-RU" dirty="0"/>
          </a:p>
        </p:txBody>
      </p:sp>
      <p:pic>
        <p:nvPicPr>
          <p:cNvPr id="3082" name="Picture 10" descr="http://img0.liveinternet.ru/images/attach/c/3/76/187/76187530_tisyachelist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0"/>
            <a:ext cx="2928958" cy="32194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8992" y="2142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Тысячелистник</a:t>
            </a:r>
            <a:endParaRPr lang="ru-RU" dirty="0"/>
          </a:p>
        </p:txBody>
      </p:sp>
      <p:pic>
        <p:nvPicPr>
          <p:cNvPr id="3084" name="Picture 12" descr="http://go3.imgsmail.ru/imgpreview?key=1cc4bf2d103f604b&amp;mb=imgdb_preview_3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0"/>
            <a:ext cx="3000364" cy="321943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00826" y="35716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Незабудка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oglobus.ru/earth/geo8/zq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1"/>
            <a:ext cx="6096000" cy="3857629"/>
          </a:xfrm>
          <a:prstGeom prst="rect">
            <a:avLst/>
          </a:prstGeom>
          <a:noFill/>
        </p:spPr>
      </p:pic>
      <p:pic>
        <p:nvPicPr>
          <p:cNvPr id="2052" name="Picture 4" descr="http://v-otpuske.com/wp-content/uploads/2011/08/pastbis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72198" cy="3200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142852"/>
            <a:ext cx="24288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Самое распространенное растение степей – ковыль. На ковыльных пастбищах животные быстро набирают вес.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кустарников  в степи растут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2.imgsmail.ru/imgpreview?key=6852560af218b17e&amp;mb=imgdb_preview_1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2643174" cy="5429264"/>
          </a:xfrm>
          <a:prstGeom prst="rect">
            <a:avLst/>
          </a:prstGeom>
          <a:noFill/>
        </p:spPr>
      </p:pic>
      <p:pic>
        <p:nvPicPr>
          <p:cNvPr id="1028" name="Picture 4" descr="http://go4.imgsmail.ru/imgpreview?key=3029e46944ef07f5&amp;mb=imgdb_preview_1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286148" cy="5429264"/>
          </a:xfrm>
          <a:prstGeom prst="rect">
            <a:avLst/>
          </a:prstGeom>
          <a:noFill/>
        </p:spPr>
      </p:pic>
      <p:pic>
        <p:nvPicPr>
          <p:cNvPr id="1030" name="Picture 6" descr="http://go1.imgsmail.ru/imgpreview?key=43eec4b33f011936&amp;mb=imgdb_preview_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3214678" cy="5429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07154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Терескен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0001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Таволга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18" y="107154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Карагана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Суслики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Содержимое 3" descr="sus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39925"/>
            <a:ext cx="3600450" cy="4918075"/>
          </a:xfr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Животные степей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2000240"/>
            <a:ext cx="5286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Живут колониями. От нор далеко не отходят.</a:t>
            </a:r>
          </a:p>
          <a:p>
            <a:r>
              <a:rPr lang="ru-RU" sz="3600" dirty="0" smtClean="0"/>
              <a:t>При приближении опасности издают резкий свист .Делают запасы семян. Зимой спят.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Сурки</a:t>
            </a:r>
          </a:p>
        </p:txBody>
      </p:sp>
      <p:pic>
        <p:nvPicPr>
          <p:cNvPr id="16387" name="Содержимое 3" descr="сур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0175"/>
            <a:ext cx="5753100" cy="5357826"/>
          </a:xfrm>
        </p:spPr>
      </p:pic>
      <p:sp>
        <p:nvSpPr>
          <p:cNvPr id="4" name="TextBox 3"/>
          <p:cNvSpPr txBox="1"/>
          <p:nvPr/>
        </p:nvSpPr>
        <p:spPr>
          <a:xfrm>
            <a:off x="5929322" y="1500174"/>
            <a:ext cx="30003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Живут семьями. Питаются разнообразной пищей (корневища, ягоды, грибы, лягушки, птицы, </a:t>
            </a:r>
            <a:r>
              <a:rPr lang="ru-RU" sz="2800" dirty="0" err="1" smtClean="0"/>
              <a:t>ящерицы,насекомые</a:t>
            </a:r>
            <a:r>
              <a:rPr lang="ru-RU" sz="2800" dirty="0" smtClean="0"/>
              <a:t> и др. ) Всеядное животное.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Корсаки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go3.imgsmail.ru/imgpreview?key=12184009cb00d7f2&amp;mb=imgdb_preview_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47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Хомяки</a:t>
            </a:r>
          </a:p>
        </p:txBody>
      </p:sp>
      <p:pic>
        <p:nvPicPr>
          <p:cNvPr id="14339" name="Содержимое 5" descr="2411764820_910912a4f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857375"/>
            <a:ext cx="5238750" cy="392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171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Из кустарников  в степи растут</vt:lpstr>
      <vt:lpstr> Суслики</vt:lpstr>
      <vt:lpstr>Сурки</vt:lpstr>
      <vt:lpstr>Корсаки</vt:lpstr>
      <vt:lpstr>Хомяки</vt:lpstr>
      <vt:lpstr>Мыши-полевки</vt:lpstr>
      <vt:lpstr>Тушканчики</vt:lpstr>
      <vt:lpstr>                        Антилопа Джейран                      Сайга</vt:lpstr>
      <vt:lpstr>Насекомые степей. </vt:lpstr>
      <vt:lpstr>Птицы степей</vt:lpstr>
      <vt:lpstr>Серая куропатка</vt:lpstr>
      <vt:lpstr>Журавль-красавка </vt:lpstr>
      <vt:lpstr>Степной лунь</vt:lpstr>
      <vt:lpstr>Степная гадюка</vt:lpstr>
      <vt:lpstr>  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степей</dc:title>
  <dc:creator>Татьяна</dc:creator>
  <cp:lastModifiedBy>Admin</cp:lastModifiedBy>
  <cp:revision>30</cp:revision>
  <dcterms:created xsi:type="dcterms:W3CDTF">2010-08-20T05:22:38Z</dcterms:created>
  <dcterms:modified xsi:type="dcterms:W3CDTF">2015-01-14T19:33:17Z</dcterms:modified>
</cp:coreProperties>
</file>