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7" r:id="rId3"/>
    <p:sldId id="266" r:id="rId4"/>
    <p:sldId id="268" r:id="rId5"/>
    <p:sldId id="269" r:id="rId6"/>
    <p:sldId id="270" r:id="rId7"/>
    <p:sldId id="259" r:id="rId8"/>
    <p:sldId id="256" r:id="rId9"/>
    <p:sldId id="257" r:id="rId10"/>
    <p:sldId id="258" r:id="rId11"/>
    <p:sldId id="262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479077-0306-46CE-9E1B-281F868534B4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713BAD-4AA1-4D4F-A6A2-EC42FA51B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443083-894D-4933-8CF9-01307979585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7A6F-9495-4D47-A943-8035AB4D4650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E329-60A2-4A6A-AE2C-15012A2FC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9518-8686-41F1-86E9-AB8245FD52EA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1152-CA38-43CD-A6B6-B99F2B0CA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7398-1FAD-46DF-A9B0-A2652504C11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B26F-B12C-4917-87E6-BE0664068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E390-FFD6-4424-B3D7-8379CADB66ED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C020-7847-4D5A-8FEB-B4817D91F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3CE7-EE2A-47AE-95DA-6B9622C55968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DFA9-B6A4-4217-8A24-F0927756E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5CEC-8E32-4C03-9C3B-09ECD58F3771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F87D-929F-4C14-8D83-6186503A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66E0-DC68-47C3-B7CE-CB4438C82F62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253D-9790-41FD-8484-0083195B9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F20A-01FF-4B2B-91B8-CB19E27A976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4A38-37B8-4CDA-8EE3-1C132B07B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C5AD-55CE-484A-B506-576072D73D32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19D2-9132-4C09-BB17-F1E91A29A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8474-A2D1-4CB6-896A-DFDDCCE89E5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FD0F-AB7D-44A9-8A50-CC90EFE8B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9FF4-A48F-4557-B868-0AF72F8FE9F0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7B2F-9DE5-48AF-9005-DF8876180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E89B7A-B561-4C22-8B73-86FA555B92A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9E2BE-ACCC-43F2-B831-61B7A1B59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fp=3&amp;img_url=http://cs4150.vk.me/g5255782/a_235a317a.jpg&amp;iorient=&amp;ih=&amp;icolor=&amp;p=3&amp;site=&amp;text=%D0%BE%D0%BB%D0%B8%D0%BC%D0%BF%D0%B8%D0%B0%D0%B4%D0%B0%20%D0%BC%D0%BE%D1%81%D0%BA%D0%B2%D1%8B%201980&amp;iw=&amp;wp=&amp;pos=90&amp;recent=&amp;type=&amp;isize=&amp;rpt=simage&amp;itype=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://www.otoys.ru/picturesNew/sochi_2014_ru/b_T55178_1.jpg&amp;text=%D0%BB%D0%B5%D0%BE%D0%BF%D0%B0%D1%80%D0%B4%20%D1%81%D0%BE%D1%87%D0%B8%202014&amp;noreask=1&amp;pos=27&amp;lr=2&amp;rpt=simage&amp;nojs=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images.yandex.ru/yandsearch?source=wiz&amp;fp=3&amp;img_url=http://is.mixmarket.biz/images/of/39631/40025870.jpg&amp;p=3&amp;text=%D0%BB%D0%B5%D0%BE%D0%BF%D0%B0%D1%80%D0%B4%20%D1%81%D0%BE%D1%87%D0%B8%202014&amp;noreask=1&amp;pos=100&amp;lr=2&amp;rpt=simage&amp;nojs=1" TargetMode="External"/><Relationship Id="rId2" Type="http://schemas.openxmlformats.org/officeDocument/2006/relationships/hyperlink" Target="http://images.yandex.ru/yandsearch?source=wiz&amp;fp=4&amp;img_url=http://img-fotki.yandex.ru/get/4511/sageman1.0/0_53162_6a3930d3_XL&amp;p=4&amp;text=%D1%80%D0%B8%D1%81%D1%83%D0%B5%D0%BC%20%D1%81%D0%B8%D0%BC%D0%B2%D0%BE%D0%BB%D1%8B%20%D0%BE%D0%BB%D0%B8%D0%BC%D0%BF%D0%B8%D0%B0%D0%B4%D1%8B%20%D0%B2%20%D1%81%D0%BE%D1%87%D0%B8%202014&amp;noreask=1&amp;pos=135&amp;lr=2&amp;rpt=simage&amp;nojs=1" TargetMode="External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0&amp;img_url=http://img1.1tv.ru/imgsize460x345/PR20110207201639.JPG&amp;text=%D0%BB%D0%B5%D0%BE%D0%BF%D0%B0%D1%80%D0%B4%20%D1%81%D0%BE%D1%87%D0%B8%202014&amp;noreask=1&amp;pos=9&amp;lr=2&amp;rpt=simage&amp;nojs=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5" Type="http://schemas.openxmlformats.org/officeDocument/2006/relationships/image" Target="../media/image23.jpeg"/><Relationship Id="rId10" Type="http://schemas.openxmlformats.org/officeDocument/2006/relationships/hyperlink" Target="http://img0.liveinternet.ru/images/attach/c/2/68/228/68228889_Telisman_01.jpg" TargetMode="External"/><Relationship Id="rId4" Type="http://schemas.openxmlformats.org/officeDocument/2006/relationships/hyperlink" Target="http://images.yandex.ru/yandsearch?source=wiz&amp;fp=7&amp;img_url=http://cs10628.vk.me/u75342259/e_6e8fc5c1.jpg&amp;p=7&amp;text=%D1%80%D0%B8%D1%81%D1%83%D0%B5%D0%BC%20%D1%81%D0%B8%D0%BC%D0%B2%D0%BE%D0%BB%D1%8B%20%D0%BE%D0%BB%D0%B8%D0%BC%D0%BF%D0%B8%D0%B0%D0%B4%D1%8B%20%D0%B2%20%D1%81%D0%BE%D1%87%D0%B8%202014&amp;noreask=1&amp;pos=227&amp;lr=2&amp;rpt=simage&amp;nojs=1" TargetMode="External"/><Relationship Id="rId9" Type="http://schemas.openxmlformats.org/officeDocument/2006/relationships/image" Target="../media/image20.jpeg"/><Relationship Id="rId14" Type="http://schemas.openxmlformats.org/officeDocument/2006/relationships/hyperlink" Target="http://images.yandex.ru/yandsearch?source=wiz&amp;fp=0&amp;img_url=http://www.v3toys.ru/kiwi-public-data/Kiwi_Img/CE049.jpg&amp;text=%D1%80%D0%B8%D1%81%D1%83%D1%8E%20%D0%BB%D0%B5%D0%BE%D0%BF%D0%B0%D1%80%D0%B4%D0%B0%20%D0%B1%D0%B0%D1%80%D1%81%D0%B8%D0%BA%D0%B0&amp;noreask=1&amp;pos=3&amp;lr=2&amp;rpt=simage&amp;nojs=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source=wiz&amp;fp=3&amp;img_url=http://is.mixmarket.biz/images/of/39631/40025870.jpg&amp;p=3&amp;text=%D0%BB%D0%B5%D0%BE%D0%BF%D0%B0%D1%80%D0%B4%20%D1%81%D0%BE%D1%87%D0%B8%202014&amp;noreask=1&amp;pos=100&amp;lr=2&amp;rpt=simage&amp;noj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mputerworld.ch/uploads/RTEmagicP_120727_Ringe_l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ewspaper.moe-online.ru/img/image/newspaper/718/ist1-4kol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fp=0&amp;img_url=http://img15.nnm.ru/c/f/c/a/7/9f62b7fcbb07f956b5e2500a2ae_prev.gif&amp;iorient=&amp;ih=&amp;icolor=&amp;site=&amp;text=%D0%BE%D0%BB%D0%B8%D0%BC%D0%BF%D0%B8%D0%B0%D0%B4%D0%B0%20%D0%BC%D0%BE%D1%81%D0%BA%D0%B2%D1%8B%201980&amp;iw=&amp;wp=&amp;pos=0&amp;recent=&amp;type=&amp;isize=&amp;rpt=simage&amp;itype=&amp;nojs=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fp=0&amp;img_url=http://savok.name/uploads/olimpiada/2.jpg&amp;iorient=&amp;ih=&amp;icolor=&amp;site=&amp;text=%D0%BE%D0%BB%D0%B8%D0%BC%D0%BF%D0%B8%D0%B0%D0%B4%D0%B0%20%D0%BC%D0%BE%D1%81%D0%BA%D0%B2%D1%8B%201980&amp;iw=&amp;wp=&amp;pos=29&amp;recent=&amp;type=&amp;isize=&amp;rpt=simage&amp;itype=&amp;nojs=1" TargetMode="External"/><Relationship Id="rId7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fp=3&amp;img_url=http://cs4150.vk.me/g5255782/a_235a317a.jpg&amp;iorient=&amp;ih=&amp;icolor=&amp;p=3&amp;site=&amp;text=%D0%BE%D0%BB%D0%B8%D0%BC%D0%BF%D0%B8%D0%B0%D0%B4%D0%B0%20%D0%BC%D0%BE%D1%81%D0%BA%D0%B2%D1%8B%201980&amp;iw=&amp;wp=&amp;pos=90&amp;recent=&amp;type=&amp;isize=&amp;rpt=simage&amp;itype=&amp;nojs=1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016.radikal.ru/i334/1102/96/e40e6f50a333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Олимпийские игры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28938" y="2357438"/>
            <a:ext cx="5786437" cy="25717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Припев: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Олимпийский мотив</a:t>
            </a:r>
            <a:br>
              <a:rPr lang="ru-RU" dirty="0" smtClean="0"/>
            </a:br>
            <a:r>
              <a:rPr lang="ru-RU" dirty="0" smtClean="0"/>
              <a:t>Знает каждый школьник в Сочи.</a:t>
            </a:r>
            <a:br>
              <a:rPr lang="ru-RU" dirty="0" smtClean="0"/>
            </a:br>
            <a:r>
              <a:rPr lang="ru-RU" dirty="0" smtClean="0"/>
              <a:t>Олимпийский рекорд</a:t>
            </a:r>
            <a:br>
              <a:rPr lang="ru-RU" dirty="0" smtClean="0"/>
            </a:br>
            <a:r>
              <a:rPr lang="ru-RU" dirty="0" smtClean="0"/>
              <a:t>Для спортсмена важен  очень.</a:t>
            </a:r>
            <a:br>
              <a:rPr lang="ru-RU" dirty="0" smtClean="0"/>
            </a:br>
            <a:r>
              <a:rPr lang="ru-RU" dirty="0" smtClean="0"/>
              <a:t>Знает каждый из нас:</a:t>
            </a:r>
            <a:br>
              <a:rPr lang="ru-RU" dirty="0" smtClean="0"/>
            </a:br>
            <a:r>
              <a:rPr lang="ru-RU" dirty="0" smtClean="0"/>
              <a:t>Быть спортсменом – очень круто.</a:t>
            </a:r>
            <a:br>
              <a:rPr lang="ru-RU" dirty="0" smtClean="0"/>
            </a:br>
            <a:r>
              <a:rPr lang="ru-RU" dirty="0" smtClean="0"/>
              <a:t>Посвящайте каждый час</a:t>
            </a:r>
            <a:br>
              <a:rPr lang="ru-RU" dirty="0" smtClean="0"/>
            </a:br>
            <a:r>
              <a:rPr lang="ru-RU" dirty="0" smtClean="0"/>
              <a:t>Спорту, каждую минуту!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85813"/>
            <a:ext cx="4921250" cy="163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 расскажем вам всего за пять минут,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Сочи игры олимпийские пройдут!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Весть летит пускай по свету,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поют все песню эту,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Старты олимпийские нас вскоре ждут!</a:t>
            </a:r>
            <a:endParaRPr lang="ru-RU" sz="4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75" y="4857750"/>
            <a:ext cx="5929313" cy="1754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Пусть спортсмены к нам летят со всех сторон,</a:t>
            </a:r>
            <a:b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Самый лучший станет олимпийский чемпион!</a:t>
            </a:r>
            <a:b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Будут новые рекорды</a:t>
            </a:r>
            <a:b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Сочи, в зимних видах спорта,                                                                    </a:t>
            </a:r>
            <a:endParaRPr lang="en-US" b="1" dirty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Удивит весь мир наш Черноморский регион!</a:t>
            </a:r>
            <a:endParaRPr lang="ru-RU" sz="4400" b="1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4342" name="Picture 2" descr="http://im5-tub-ru.yandex.net/i?id=394517484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571750"/>
            <a:ext cx="1857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80" name="Picture 2" descr="Зайка Стре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57188"/>
            <a:ext cx="7500937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3757613" y="324485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4786322"/>
            <a:ext cx="46187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Зайка Стрелка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4583" name="Прямоугольник 8"/>
          <p:cNvSpPr>
            <a:spLocks noChangeArrowheads="1"/>
          </p:cNvSpPr>
          <p:nvPr/>
        </p:nvSpPr>
        <p:spPr bwMode="auto">
          <a:xfrm>
            <a:off x="6715125" y="578643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16% голосов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Горный спасатель-альпинист Леопард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Леопард – прекрасный </a:t>
            </a:r>
            <a:r>
              <a:rPr lang="ru-RU" dirty="0" err="1" smtClean="0"/>
              <a:t>сноубордист</a:t>
            </a:r>
            <a:r>
              <a:rPr lang="ru-RU" dirty="0" smtClean="0"/>
              <a:t>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5604" name="Picture 2" descr="Леопард Барсик - символ Олимпиады в Соч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14375"/>
            <a:ext cx="33337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Леопард Леша (фото: talisman.sochi2014.com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928938"/>
            <a:ext cx="3333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4" descr="Талисман Леопар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40719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im3-tub-ru.yandex.net/i?id=118948749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2643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http://im5-tub-ru.yandex.net/i?id=72379818-4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00424"/>
            <a:ext cx="3357586" cy="3357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2" name="Picture 6" descr="http://im1-tub-ru.yandex.net/i?id=244214881-5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500174"/>
            <a:ext cx="3214678" cy="2214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4" name="Picture 8" descr="http://im7-tub-ru.yandex.net/i?id=379127971-6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3286125"/>
            <a:ext cx="3071813" cy="392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6" name="Picture 10" descr="http://img0.liveinternet.ru/images/attach/c/2/68/228/68228889_Telisman_0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50" y="3238500"/>
            <a:ext cx="3571875" cy="361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12" descr="http://im5-tub-ru.yandex.net/i?id=490880012-39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17145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" descr="http://im2-tub-ru.yandex.net/i?id=22384443-5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53300" y="285750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ic.pics.livejournal.com/megakhuimyak/10695998/420232/420232_640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48" y="285728"/>
            <a:ext cx="2165149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текст при наведе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42875"/>
            <a:ext cx="4762500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2" descr="http://im5-tub-ru.yandex.net/i?id=490880012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7286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285750"/>
            <a:ext cx="8572500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</a:rPr>
              <a:t>Что означает олимпийская символика из 5 колец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 настоящее время считается, что символ Олимпиады в виде пяти колец означает основные участвующие континенты, каждый из которых имеет определенный цвет:</a:t>
            </a: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Европа - 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синий,</a:t>
            </a:r>
            <a:r>
              <a:rPr lang="ru-RU" sz="2800" dirty="0">
                <a:latin typeface="+mn-lt"/>
              </a:rPr>
              <a:t> </a:t>
            </a:r>
            <a:endParaRPr lang="en-US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Африка - черный, </a:t>
            </a:r>
            <a:endParaRPr lang="en-US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Америка - </a:t>
            </a:r>
            <a:r>
              <a:rPr lang="ru-RU" sz="2800" dirty="0">
                <a:solidFill>
                  <a:srgbClr val="FF0000"/>
                </a:solidFill>
                <a:latin typeface="+mn-lt"/>
              </a:rPr>
              <a:t>красный,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Азия </a:t>
            </a:r>
            <a:r>
              <a:rPr lang="ru-RU" sz="2800" dirty="0">
                <a:solidFill>
                  <a:srgbClr val="FFFF00"/>
                </a:solidFill>
                <a:latin typeface="+mn-lt"/>
              </a:rPr>
              <a:t>- желтый,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 Австралия - </a:t>
            </a:r>
            <a:r>
              <a:rPr lang="ru-RU" sz="2800" dirty="0">
                <a:solidFill>
                  <a:srgbClr val="00B050"/>
                </a:solidFill>
                <a:latin typeface="+mn-lt"/>
              </a:rPr>
              <a:t>зеленый.</a:t>
            </a:r>
            <a:r>
              <a:rPr lang="ru-RU" sz="28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16386" name="Picture 2" descr="http://www.computerworld.ch/uploads/RTEmagicP_120727_Ringe_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3427413"/>
            <a:ext cx="42195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734342"/>
            <a:ext cx="5715041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 означает олимпийская символика из 5 колец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>
          <a:xfrm>
            <a:off x="642938" y="1643063"/>
            <a:ext cx="4038600" cy="4525962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571500"/>
            <a:ext cx="5500688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Логотип (символ) </a:t>
            </a:r>
            <a:r>
              <a:rPr lang="ru-RU" sz="2400" dirty="0"/>
              <a:t>олимпийских игр выглядит как пять объединенных между собой колец разных цветов.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25" y="1428750"/>
            <a:ext cx="6429375" cy="1816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Пять олимпийских колец присутствуют на каждом логотипе олимпиады, на каждой медали,</a:t>
            </a:r>
            <a:r>
              <a:rPr lang="ru-RU" sz="2000" dirty="0"/>
              <a:t> и вообще на всех олимпийской атрибутике. Кольца можно смело назвать символом мира во всем мире. </a:t>
            </a:r>
            <a:endParaRPr lang="ru-RU" sz="2000" dirty="0"/>
          </a:p>
        </p:txBody>
      </p:sp>
      <p:pic>
        <p:nvPicPr>
          <p:cNvPr id="17414" name="Picture 2" descr="http://newspaper.moe-online.ru/img/image/newspaper/718/ist1-4ko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00"/>
            <a:ext cx="3929063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1980 –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олимпийские игры в МОСКВЕ.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4038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Москва претендовала на проведение еще Олимпиады-76, но ее отдали Монреалю. А вот следующий шанс СССР уже не упустил: Игры-80 мы с перевесом в 19 голосов отобрали у Лос-Анджелеса. Готовиться к приему соревнований в СССР начали за шесть лет до зажжения Олимпийского огня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4578" name="Picture 2" descr="http://im1-tub-ru.yandex.net/i?id=311702424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214438"/>
            <a:ext cx="3000375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57224" y="5357826"/>
            <a:ext cx="814126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Это первые Олимпийские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Игры в России.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60" name="Picture 2" descr="http://stimka.ru/uploads/posts/2011-07/Stimka.ru_1311071704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4572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http://im4-tub-ru.yandex.net/i?id=294625299-0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43438"/>
            <a:ext cx="26844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http://stimka.ru/uploads/posts/2011-07/Stimka.ru_1311071703_3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876425"/>
            <a:ext cx="31432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 descr="http://im5-tub-ru.yandex.net/i?id=394517484-0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50" y="0"/>
            <a:ext cx="2571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42852"/>
            <a:ext cx="650085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Олимпийские игры в Сочи 2014г.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0485" name="Picture 4" descr="http://s016.radikal.ru/i334/1102/96/e40e6f50a33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000250"/>
            <a:ext cx="86439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40" y="5657671"/>
            <a:ext cx="857256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Вторые Олимпийские игры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 России.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8" name="Picture 2" descr="Имена талисманам Игр-2014 в Сочи доверят придумать дет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8001000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2976" y="5288340"/>
            <a:ext cx="692948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Россияне выбирали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талисманы Олимпиады 2014 в Сочи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путем SMS-голосования.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5122" name="Picture 2" descr="текст при наведен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048000" cy="2286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2" name="Picture 2" descr="Белый медведь Полю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7858125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15024" y="4813994"/>
            <a:ext cx="81139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Белый медведь Полюс </a:t>
            </a:r>
            <a:endParaRPr lang="ru-RU" sz="54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22534" name="Прямоугольник 9"/>
          <p:cNvSpPr>
            <a:spLocks noChangeArrowheads="1"/>
          </p:cNvSpPr>
          <p:nvPr/>
        </p:nvSpPr>
        <p:spPr bwMode="auto">
          <a:xfrm>
            <a:off x="5786438" y="6143625"/>
            <a:ext cx="234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18% голосов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6" name="Picture 2" descr="Леопард Барс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7786688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3657600" y="3244850"/>
            <a:ext cx="493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Ле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572140"/>
            <a:ext cx="524541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Леопард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Барсик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3559" name="Прямоугольник 8"/>
          <p:cNvSpPr>
            <a:spLocks noChangeArrowheads="1"/>
          </p:cNvSpPr>
          <p:nvPr/>
        </p:nvSpPr>
        <p:spPr bwMode="auto">
          <a:xfrm>
            <a:off x="6143625" y="592931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28% голосов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310</TotalTime>
  <Words>272</Words>
  <PresentationFormat>Экран (4:3)</PresentationFormat>
  <Paragraphs>25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Олимпийские игры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31</cp:revision>
  <dcterms:modified xsi:type="dcterms:W3CDTF">2014-02-07T09:26:13Z</dcterms:modified>
</cp:coreProperties>
</file>