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1" r:id="rId5"/>
    <p:sldId id="262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iff"/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3" name="Picture 3" descr="C:\Users\Пользователь\Desktop\Өзін-өзі тану сабақ\уд 2 кат1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716016" y="404664"/>
            <a:ext cx="1944216" cy="2664296"/>
          </a:xfrm>
          <a:prstGeom prst="rect">
            <a:avLst/>
          </a:prstGeom>
          <a:noFill/>
        </p:spPr>
      </p:pic>
      <p:pic>
        <p:nvPicPr>
          <p:cNvPr id="20484" name="Picture 4" descr="C:\Users\Пользователь\Desktop\Өзін-өзі тану сабақ\уд 2 кат1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20272" y="3356992"/>
            <a:ext cx="1656184" cy="2232248"/>
          </a:xfrm>
          <a:prstGeom prst="rect">
            <a:avLst/>
          </a:prstGeom>
          <a:noFill/>
        </p:spPr>
      </p:pic>
      <p:pic>
        <p:nvPicPr>
          <p:cNvPr id="20485" name="Picture 5" descr="C:\Users\Пользователь\Desktop\Өзін-өзі тану сабақ\уд 2 кат1.jpe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292080" y="3140968"/>
            <a:ext cx="1584176" cy="2304256"/>
          </a:xfrm>
          <a:prstGeom prst="rect">
            <a:avLst/>
          </a:prstGeom>
          <a:noFill/>
        </p:spPr>
      </p:pic>
      <p:pic>
        <p:nvPicPr>
          <p:cNvPr id="20486" name="Picture 6" descr="C:\Users\Пользователь\Desktop\Өзін-өзі тану сабақ\уд 2 кат1.jpe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767736" y="548680"/>
            <a:ext cx="2376264" cy="2304256"/>
          </a:xfrm>
          <a:prstGeom prst="rect">
            <a:avLst/>
          </a:prstGeom>
          <a:noFill/>
        </p:spPr>
      </p:pic>
      <p:pic>
        <p:nvPicPr>
          <p:cNvPr id="20487" name="Picture 7" descr="C:\Users\Пользователь\Desktop\Өзін-өзі тану сабақ\уд 2 кат11.jpe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0" y="188640"/>
            <a:ext cx="2088232" cy="2834029"/>
          </a:xfrm>
          <a:prstGeom prst="rect">
            <a:avLst/>
          </a:prstGeom>
          <a:noFill/>
        </p:spPr>
      </p:pic>
      <p:pic>
        <p:nvPicPr>
          <p:cNvPr id="20488" name="Picture 8" descr="C:\Users\Пользователь\Desktop\Өзін-өзі тану сабақ\уд 2 кат11.jpe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123728" y="0"/>
            <a:ext cx="2376264" cy="2178242"/>
          </a:xfrm>
          <a:prstGeom prst="rect">
            <a:avLst/>
          </a:prstGeom>
          <a:noFill/>
        </p:spPr>
      </p:pic>
      <p:pic>
        <p:nvPicPr>
          <p:cNvPr id="20489" name="Picture 9" descr="C:\Users\Пользователь\Desktop\Өзін-өзі тану сабақ\уд 2 кат11.jpe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0" y="4296177"/>
            <a:ext cx="2664296" cy="2561823"/>
          </a:xfrm>
          <a:prstGeom prst="rect">
            <a:avLst/>
          </a:prstGeom>
          <a:noFill/>
        </p:spPr>
      </p:pic>
      <p:pic>
        <p:nvPicPr>
          <p:cNvPr id="13" name="Содержимое 3" descr="25.JPG"/>
          <p:cNvPicPr>
            <a:picLocks noGrp="1"/>
          </p:cNvPicPr>
          <p:nvPr>
            <p:ph idx="1"/>
          </p:nvPr>
        </p:nvPicPr>
        <p:blipFill>
          <a:blip r:embed="rId9" cstate="screen"/>
          <a:stretch>
            <a:fillRect/>
          </a:stretch>
        </p:blipFill>
        <p:spPr>
          <a:xfrm>
            <a:off x="2195736" y="2276872"/>
            <a:ext cx="2448272" cy="2016224"/>
          </a:xfrm>
          <a:prstGeom prst="rect">
            <a:avLst/>
          </a:prstGeom>
        </p:spPr>
      </p:pic>
      <p:pic>
        <p:nvPicPr>
          <p:cNvPr id="14" name="Рисунок 13" descr="str14d.JPG"/>
          <p:cNvPicPr/>
          <p:nvPr/>
        </p:nvPicPr>
        <p:blipFill>
          <a:blip r:embed="rId10" cstate="screen"/>
          <a:stretch>
            <a:fillRect/>
          </a:stretch>
        </p:blipFill>
        <p:spPr>
          <a:xfrm>
            <a:off x="2915816" y="4653136"/>
            <a:ext cx="2304256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8.JPG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856895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r>
              <a:rPr lang="kk-KZ" dirty="0" smtClean="0"/>
              <a:t>әтінмен жұмыс</a:t>
            </a:r>
            <a:endParaRPr lang="ru-RU" dirty="0"/>
          </a:p>
        </p:txBody>
      </p:sp>
      <p:pic>
        <p:nvPicPr>
          <p:cNvPr id="4" name="Содержимое 3" descr="tempimage11.tiff"/>
          <p:cNvPicPr>
            <a:picLocks noGrp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611560" y="2348880"/>
            <a:ext cx="2857500" cy="1028700"/>
          </a:xfrm>
          <a:prstGeom prst="rect">
            <a:avLst/>
          </a:prstGeom>
        </p:spPr>
      </p:pic>
      <p:pic>
        <p:nvPicPr>
          <p:cNvPr id="5" name="Рисунок 4" descr="tempimage12.tiff"/>
          <p:cNvPicPr/>
          <p:nvPr/>
        </p:nvPicPr>
        <p:blipFill>
          <a:blip r:embed="rId3" cstate="screen"/>
          <a:stretch>
            <a:fillRect/>
          </a:stretch>
        </p:blipFill>
        <p:spPr>
          <a:xfrm>
            <a:off x="827584" y="3933056"/>
            <a:ext cx="2276475" cy="1314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6" y="1124744"/>
            <a:ext cx="37989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dirty="0" smtClean="0"/>
              <a:t>Еңбексіз өмір- сүреңсіз</a:t>
            </a:r>
          </a:p>
          <a:p>
            <a:r>
              <a:rPr lang="kk-KZ" sz="2800" b="1" dirty="0" smtClean="0"/>
              <a:t>84 бет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08104" y="1196752"/>
            <a:ext cx="31733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dirty="0" smtClean="0"/>
              <a:t>Құмға салған сурет</a:t>
            </a:r>
          </a:p>
          <a:p>
            <a:r>
              <a:rPr lang="kk-KZ" sz="2800" b="1" dirty="0" smtClean="0"/>
              <a:t>87 бет</a:t>
            </a:r>
            <a:endParaRPr lang="ru-RU" sz="2800" b="1" dirty="0"/>
          </a:p>
        </p:txBody>
      </p:sp>
      <p:pic>
        <p:nvPicPr>
          <p:cNvPr id="8" name="Picture 4" descr="сканирование000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39544" y="2492896"/>
            <a:ext cx="4104456" cy="3954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Д</a:t>
            </a:r>
            <a:r>
              <a:rPr lang="kk-KZ" sz="6000" dirty="0" smtClean="0"/>
              <a:t>әйексөз</a:t>
            </a:r>
            <a:endParaRPr lang="ru-RU" sz="6000" dirty="0"/>
          </a:p>
        </p:txBody>
      </p:sp>
      <p:pic>
        <p:nvPicPr>
          <p:cNvPr id="4" name="Picture 2052" descr="сканирование007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651116"/>
            <a:ext cx="3779912" cy="499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23928" y="1628800"/>
            <a:ext cx="475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dirty="0" smtClean="0"/>
              <a:t>«Еңбек – қуаныш, жалқаулық ­айырылмас азап»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4653137"/>
            <a:ext cx="475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dirty="0" smtClean="0"/>
              <a:t>Адамдықтың басты қасиеті- өнер, білімге ұмтылу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Сахналау</a:t>
            </a:r>
            <a:endParaRPr lang="ru-RU" dirty="0"/>
          </a:p>
        </p:txBody>
      </p:sp>
      <p:pic>
        <p:nvPicPr>
          <p:cNvPr id="6" name="Рисунок 5" descr="1.JPG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4932040" y="4005064"/>
            <a:ext cx="3168352" cy="2852936"/>
          </a:xfrm>
          <a:prstGeom prst="rect">
            <a:avLst/>
          </a:prstGeom>
        </p:spPr>
      </p:pic>
      <p:sp>
        <p:nvSpPr>
          <p:cNvPr id="1026" name="AutoShape 2" descr="data:image/jpeg;base64,/9j/4AAQSkZJRgABAQAAAQABAAD/2wCEAAkGBwgHBgkIBwgKCgkLDRYPDQwMDRsUFRAWIB0iIiAdHx8kKDQsJCYxJx8fLT0tMTU3Ojo6Iys/RD84QzQ5OjcBCgoKDQwNGg8PGjclHyU3Nzc3Nzc3Nzc3Nzc3Nzc3Nzc3Nzc3Nzc3Nzc3Nzc3Nzc3Nzc3Nzc3Nzc3Nzc3Nzc3N//AABEIAJIAZgMBIgACEQEDEQH/xAAbAAACAgMBAAAAAAAAAAAAAAAFBgAEAQMHAv/EAEMQAAIBAwMBBAYHBQYFBQAAAAECAwAEEQUSIQYTMUFRFCJhcZGxByMyUnOBoRU0QlPRMzVigsHCJCWSsvEWF3KDov/EABoBAAIDAQEAAAAAAAAAAAAAAAMEAQIFAAb/xAAtEQACAgEEAAQFBAMBAAAAAAABAgADEQQSITEFE0FRIjJhcZEVQoHwM1LhFP/aAAwDAQACEQMRAD8A6DaW1ubWEmCLPZrn1BzxVhLGKQ4S1jY+QjH9K82Klre3Ud5RQPgKZbeFYIwij3nzNNO4URVELGLzacqsFNmgJ4H1Y5q7FoMBUGWOIHyWMcUYxWaCbSYUVAQHcaJBGpaKKNsd4MYzVH0W3/kRf9AppIyKoNpkew7Xbf51dLR+6Vev/WBfRbf+RF/0CiVkunylYpbW1WU/ZHZqN/u4qoEc5IViB4gUrdbSMo08IjMwkdwFOCCABnvH3q7UsqVFz6SKAzOF94/rZ2LMy+h24IPjGvxrxcWlogVY7C3aRzhQY1A9547qXeh7iTVo7maZJIREVicF8mQ43ZyCcDDDjz9lNsdvDE26OGNWxjcFAOKWRw6hh6xlhtOJTGlQsMtHbA+S2y4/XNYFnbRSKlxZ2rKxwsiwgc+RHh7/AJUQ53Hu24rVdRtLFhMBgysN3jhgcfpVpEBdWWNounRlLWBT2w5EYHg1SvfU8pk0tdy7XS4Csuc4O0ng+XNSunTRpziOK1c9yqh/QUzqQwBBBB5oDodss8ELScosa8eZwKOqAoAAAA8BRbSCYKoECeqlYrRJeQRsytIMr3ihAZ6hCcdyxUrCkEZByKzXSZgAAYAwK519J/Zpf6cMTLmKUkwqxOcoPCnq5vlgkMe0scZ4Nc269umn1iAPLJFttsgpHuGCx4J2nH2fzoGrDDTsZehgbQIf+ju4jt9FkaRpCJbh2DuuG4wmCMD7vlTR6eJJAtunaeJy20n3eZ+FKnTKbdAsWzu7SISlvPeS2f1ooOOV4I8acq04Faj6RZ7jvP3hs3Dt6sUEpb/GNoHvP9M1EtCBlp5e0b7ZVsA+4cgVrsbwTAJJxJ86ubhu27hkjOKGQQcGFBBEBdURLFpUSoMDtweTkk4bxqV76u/u2P8AGH/a1SokzXo12La0jVlJUxqeO8cCrU+pswxEuwfePfQuz/dIfw1+QqzAAZow3duGabKL8xigdupb/wCYSxZGduPYCa0pYXDjcE2//I4o2O6s0DzSOhDeUD2YADTWsgB3KVOdpPFWG1OUrgRqG863askCQyXVzOsKRR5Z3YKoHtJrl+r9cPqDtY9LDcx4bUJE9RB5oD9r3nj2NVntqCb39JC1WFtqR8L73YlgzZ9bnnNIXW90YdYlKzJG8dou1WXO45c+Y8amj2J0/bd2s8ovXy000jFvSM/zAe/2HgjwIGRWLy5bU+pY4siIyTwQPE43ZyVzgg92GPh+VZL+I0a2o1p3kcfTP8x1NJZp7NzdYnUbbR7e3s7eBMr2UaplT3gDFbm0+3KYCkHzzVsVk1o7294ttX2i46tFIRyCDwe6iljdrNhZMCUDAP3qsXVstyoV2IAOeKD3UJtp9qsTxkHxo4IsGD3A4NZyOp76u/u2P8Yf9rVKpa/edtpcaScOsw58+GqUEqQcQwYEZmLP90h/DX5CgHUmoXthqcBsbuaD6hmfbgg8jHDAjwNH7P8AdIfw1+Qry2hWepTGSXT7WaTGDJJEpOPfijahGsqKqcH3gaWC2AkZipZ9Z9QJHbB7mCZpEDOZYB5DONu3xNXrf6QtSGwT6fZyF5njXa7R8Ddz/F4L+tHP/R1gzYOm2ybeAwyvB8se6qc3SmlQMsbWZQpyuyeQYznket76zl0up9LB+Pv/AMjZvp9UMT+vdXfq2yt4xHNAIZiFtt6vDK4JG5u48AHHeOe7xoForT2i9jdW6wLnBmVS+5/AYXJ8/ZTd1bodjpegXN7YrLFPE6shMzsAzOAxwTjnc3xrn9re3DXEUct3KqNJksqITk559bA8fEgfCltVVb8tuD+Y5piGQtXkRvg1d55Ft7QRNMTtVGiuBkj/AOqtGmWuoa3r91YyTWdoylJe0UuxLLgFV5Ull2gkg5Br3p1tYNG0U94LkMSexuJrYbyTnkJ2h7/KrPTGi2T683/EmFUJ7CGEyI3q7ht3naRt3EfZBORnxznpXTVuZRgy9jORgmP1jc3aWUME9+bqVBhptoUyEeJA4ommpMq/WwnPmDjNINz0Fd3vaTWkthMxJG2fchGWByWwxJ+dVJejdctX3R6cJMuxJtZkxjHH2ip/St5tQy8Go/wZmrVnkPOhz6jLIcR/Vj2d9VHdnYs5JY95Nc3mstZtFXt4dXixHEMjtsA7ju5Bx3d5rxHqd12qIup3OWlIK+lMSAAeME+Yqv6iidoRJOjdv3iPOt/ui/iD5Gs1RDSSdOWEkzu8kiRuzO2Tkrn/AFrFaGd3MVCQzZ/ukP4a/IUf0xGS29YY3HI9ooBZ/ukP4a/IURt76dEESqHwMDgk11ikrxIQgNzDNV7u2W4Q8DfjCnPdVBL+4jdmlQkH+EjGK06trzWeny3EUILKBgM3eScAfrQRW4PELvUjBgHrq0b9m29jKNy3t/awttPepmTd+gNa/wD240ESxyQSX9tIrZVoZwcH/Mprd1BLJca103C7li+pFj7khlb5gU1hsJwxBUE93spTV5NgBh9OxVDtPEWB0XAzf3/r/wCV0o+SUi6PG5j1C8s5bp7qz0q5urRp4gdkoUbWBK+seT3576cuh9avdR+jyPVL+7ae6EdyxlOMnazY7vLFBfo+txcX9zadpcMvoDx4mhKDkqOCVGf1pV6wloTHqYwHJQkmO+iXsZihuG+zNErZHhkZow15bBc9qp9g5pZ6DtkvuitDuDK+WsYg3jyFAP6irroEmKM3AbBYCtjCvM3LJxLb6lIciNFGe40Nnhinz6REkuTz2ihvnR2KwgQhtpbj+LkV7eztmYs0S59nFcLEXoSSjnkmJ+qwxwafHFDGkcauAqIuAOD3AVmt/UiosZERyglGPgalXPMGOJvs/wB0h/DX5CithdxRxdnL6pU9+KE2g/4SD8NfkKJSXcRhEaW6Djkkd3uqXGQBOQ4OZ41TV444GDcIxCg+LHwAFDXWK7h2SorLuBK5zgqQR8CB8KUtb1oSa4yB/qLMmNQPFwN0jfkCqj2k+dW4dbhsrWSRnGTKkEYPgTIVPwO4/lXntZrnGo8ivhff6zYo0maxY/cJzYm600OIqD2NvdTg+RwkfykNN684CsM+6uZ9AanJr3Wmo38n2LawEUQ8leUn/YPhXTADgbNpPjRtzMRu5OIJlCkgQP1a6wdLagqYVTA0eI17tx25Ax7aV/o5fdq16wuTJsgXO5QCMt7APu0d+kCdYOm2zLHCZJ4l3tjAwwb/AG0G+jaVpL7Uvr4ZlWGHayDuJaTOeT5ChPk3Ln6/3+mXX/GYT6IN22heiw5CWt1dW/BwAEncAfDFFZYZIziRSPfQ7pS9FnddQ2ezd2WrSvkH+YqSfNzXv0h5+oL0uy820Hq+PDTf1rcqJwPaZlgHMLxajLGgUgNjxPfWied7h9z+4AVokcIjO3CqCSfZUeREjaR3CxqNzOeAB50bYoOYIuccyjrf7ov4g+RqVq1K5hu9NintpFkiaThlOQeDUqp7ll5GRF++vbu36osFTtWRbL6uJScOezbvHjyB8KCadqurek2ryXNw0as1ycscOo+2T5j1SPIU2QXbrBCzSgMsagM2MgYHdU1dru50W92yZV7dwDuAB9X5VmtqlJiw0bPZkscZnMrWS9vrkLbxtLM4JYDxJfexPlzxW/WbXVLaCNb+HZFuJDKQRuJJ5I97fGjfRqLbyNGkRaSRQZXJwEA7gPPk0cvbe11qyktu2JiDgM0fGGHtIpNqtp5E338Q224A+GafoYhG7W7nHO6GHPuDN/uFdQwQOEznvpD+iuxOm6ZqUdwdkkl+xAf1SVCIoOPI4p8jwxKgE84Jz3GrdtiUdsksIqfSG0i2VjFAq72uC/rHwCMPb94VX+jqNzLqTzRoG2xD1GJzjf35ArfP1H0rq/Vy9M3lo11dwl0jeeFXh7TALKMnOcL34xwRnzYbHStP0+SU6fbR2yy7dywoFQ4zg4HvP6VZ9MVcOfacLPg2znvVGsSaHrev21ngX19JavBj+HdHsLf/AIwPbiiHSltFagIG3yMhZpWOWkbxYnxNLn0qZs+trS8QZZrGMqD5o74PxYVnRdZ2y26Rvwu9VPtBUD9KR8Ra0lCvS8xzS1p5Z9zHu9uPrI7RMb5gck/wr4n/AEpT6/luY57SGOSVbdoGBUEgMQcnPnwBRaO01C+vfTLde02YV13BTjv4zV9f2kLaNJLadJV+0wAYEflRqPEbLmy2dpmdrtAnkFAeYv8ATkcidLhpAQkl0Wjz93bjPxBqVb1qe5W1UOzr9YOCMY4NStZNSu0cTNrr2IF9ovRsFt0dyAAgJJPdxWbvW7d9MSGydhIww3qeHj3+dT6PZV1zWZLS/tYLi3Fk7rC6bgWBXGc09x6VpyKI5OmrTtVQFkS3ztzuxg45Hqj4+ysrQ6IoTYx5mx4izsFRPTnmcrhnlgLGGRkLDacHvFE9H1c2Sx27Ioi7TLPySAfdXRRpendmHHS1vuKg7PRzkHy+zj/xg4NbJdDsDbrJF03aCQhsxtCp5xxznuB+PhWoyBhgxLaSMGALS+trjEaSWsyZ5Dxq5A8/P9aYtGhjFpJuSPa8jHaI2AwScYA7uMUI650nT7DpcXdlp8FndCSL144wrJk8jIrn0mt6pIyMb+ddgwoRyoH5Dj86UOlAfIi9viI0p8tsmFfR5bXrouxk7EXMjLEez2FcNj1lJkHwz510XRZP+V2xPBManmUjHA9lcXDsL979Ti8di7Trw5Y95z7aJp1HrMSqkWozIiKFVVwAABjuA/Woaglw2ePtK/rlRGCpjj17YxX1zYFraOd3DQiVkLlMsvG/eu3PPG1s48PFG6jgu/2/cmxsJljicorRwtgkKFJ4yM8Z/Wtw1/U2vYbu5unuZICWjE5LBSR3geFe9J6g1DSywhlEkbZPZyDK7ick+/8ArVGoYkmEr8eqXAwZ603qbWrS5aSEmNt3rQsMq3ABBHvHsPNdZ0a9k1HTYLua2e2kkXLRP3rz8qBQajLNoi6hBa5kKb+yOAXHjjHiecULtOs7efUOyEUoibCxlV9Zm5+fqgfnQgvw7UXqGNyrd5ltvz9DHEauoQGskzg/Wjv9xrNDtbkc2a5dv7Qd59hrNSjcR018xO+inS7qHW5JZCiB7F1A3cgkrzxXRLdLl4FFvqsbKm0uXO1pO/Ocj1c7lwR7K530t1Da6NfrdTJLLE0GzbGBkNx5n2UcTq7pwbVjsr+JRF2OF2AbeOcZ7+BzTemLCrLyuoYNZxHN4roTKRqKqp55YcDAzgY55B91a4Y79JbcS6pE/afZAH9rgd4HsHPfzj20nN1H02kRMdrfoTuAO5WPOPM1tfrTp5sb9Pv3IJIbKg8nJP2uM+NMKwbqBII7hjqS2tZun7l9RmaS2nnV0e3k3cZ9UjP/AI+Arm97pFmQzafqUmB/DPBkD/Mp/wBKYOpOrtO1LQP2ZYW13CQ6splIOADnv3E0o+kMIimT39/s8qVvruZso0lU07c2ICZmLSJXX6y8HuRB/rWv9kXycJPC4/xAivSzyKchjVldRcADYDj20pZTrVPwNmGVdEy4asfiVRpt7xn0fn/Gf6Vbs9MCzI16RJGDlo4yRu/zH+lanvZGjRQACpBzUF/OBjIPGM4rmq1zL8wgxpvDg2fLjtb65p8Vt6Mun9nb8jskClfbxxUh1HRIJI5YrExvEpVGWIDaPZzSKtzKM+ucHwzXo3cp43kDyHFV/wDFqR0wjHmac4yvUc9Z6htpLZVjil/tAcsAPA+2pSNfX0xhUAjAI8PYalXr02oAwcTmuqJ4gpJZNi+u32R41ntZP5jfGpUrWb5okJntZMfbb41jtZPvt8alSqn5pHrJ2sn32+NTtZPvt8alSrCTJ2sn32+NTtZPvt8alSonesnayffb41O1k++3xqVKgSTJ2sn32+NTtZPvt8alSpkTTdyydkPXb7XnWKlSpkz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wgHBgkIBwgKCgkLDRYPDQwMDRsUFRAWIB0iIiAdHx8kKDQsJCYxJx8fLT0tMTU3Ojo6Iys/RD84QzQ5OjcBCgoKDQwNGg8PGjclHyU3Nzc3Nzc3Nzc3Nzc3Nzc3Nzc3Nzc3Nzc3Nzc3Nzc3Nzc3Nzc3Nzc3Nzc3Nzc3Nzc3N//AABEIAJIAZgMBIgACEQEDEQH/xAAbAAACAgMBAAAAAAAAAAAAAAAFBgAEAQMHAv/EAEMQAAIBAwMBBAYHBQYFBQAAAAECAwAEEQUSIQYTMUFRFCJhcZGxByMyUnOBoRU0QlPRMzVigsHCJCWSsvEWF3KDov/EABoBAAIDAQEAAAAAAAAAAAAAAAMEAQIFAAb/xAAtEQACAgEEAAQFBAMBAAAAAAABAgADEQQSITEFE0FRIjJhcZEVQoHwM1LhFP/aAAwDAQACEQMRAD8A6DaW1ubWEmCLPZrn1BzxVhLGKQ4S1jY+QjH9K82Klre3Ud5RQPgKZbeFYIwij3nzNNO4URVELGLzacqsFNmgJ4H1Y5q7FoMBUGWOIHyWMcUYxWaCbSYUVAQHcaJBGpaKKNsd4MYzVH0W3/kRf9AppIyKoNpkew7Xbf51dLR+6Vev/WBfRbf+RF/0CiVkunylYpbW1WU/ZHZqN/u4qoEc5IViB4gUrdbSMo08IjMwkdwFOCCABnvH3q7UsqVFz6SKAzOF94/rZ2LMy+h24IPjGvxrxcWlogVY7C3aRzhQY1A9547qXeh7iTVo7maZJIREVicF8mQ43ZyCcDDDjz9lNsdvDE26OGNWxjcFAOKWRw6hh6xlhtOJTGlQsMtHbA+S2y4/XNYFnbRSKlxZ2rKxwsiwgc+RHh7/AJUQ53Hu24rVdRtLFhMBgysN3jhgcfpVpEBdWWNounRlLWBT2w5EYHg1SvfU8pk0tdy7XS4Csuc4O0ng+XNSunTRpziOK1c9yqh/QUzqQwBBBB5oDodss8ELScosa8eZwKOqAoAAAA8BRbSCYKoECeqlYrRJeQRsytIMr3ihAZ6hCcdyxUrCkEZByKzXSZgAAYAwK519J/Zpf6cMTLmKUkwqxOcoPCnq5vlgkMe0scZ4Nc269umn1iAPLJFttsgpHuGCx4J2nH2fzoGrDDTsZehgbQIf+ju4jt9FkaRpCJbh2DuuG4wmCMD7vlTR6eJJAtunaeJy20n3eZ+FKnTKbdAsWzu7SISlvPeS2f1ooOOV4I8acq04Faj6RZ7jvP3hs3Dt6sUEpb/GNoHvP9M1EtCBlp5e0b7ZVsA+4cgVrsbwTAJJxJ86ubhu27hkjOKGQQcGFBBEBdURLFpUSoMDtweTkk4bxqV76u/u2P8AGH/a1SokzXo12La0jVlJUxqeO8cCrU+pswxEuwfePfQuz/dIfw1+QqzAAZow3duGabKL8xigdupb/wCYSxZGduPYCa0pYXDjcE2//I4o2O6s0DzSOhDeUD2YADTWsgB3KVOdpPFWG1OUrgRqG863askCQyXVzOsKRR5Z3YKoHtJrl+r9cPqDtY9LDcx4bUJE9RB5oD9r3nj2NVntqCb39JC1WFtqR8L73YlgzZ9bnnNIXW90YdYlKzJG8dou1WXO45c+Y8amj2J0/bd2s8ovXy000jFvSM/zAe/2HgjwIGRWLy5bU+pY4siIyTwQPE43ZyVzgg92GPh+VZL+I0a2o1p3kcfTP8x1NJZp7NzdYnUbbR7e3s7eBMr2UaplT3gDFbm0+3KYCkHzzVsVk1o7294ttX2i46tFIRyCDwe6iljdrNhZMCUDAP3qsXVstyoV2IAOeKD3UJtp9qsTxkHxo4IsGD3A4NZyOp76u/u2P8Yf9rVKpa/edtpcaScOsw58+GqUEqQcQwYEZmLP90h/DX5CgHUmoXthqcBsbuaD6hmfbgg8jHDAjwNH7P8AdIfw1+Qry2hWepTGSXT7WaTGDJJEpOPfijahGsqKqcH3gaWC2AkZipZ9Z9QJHbB7mCZpEDOZYB5DONu3xNXrf6QtSGwT6fZyF5njXa7R8Ddz/F4L+tHP/R1gzYOm2ybeAwyvB8se6qc3SmlQMsbWZQpyuyeQYznket76zl0up9LB+Pv/AMjZvp9UMT+vdXfq2yt4xHNAIZiFtt6vDK4JG5u48AHHeOe7xoForT2i9jdW6wLnBmVS+5/AYXJ8/ZTd1bodjpegXN7YrLFPE6shMzsAzOAxwTjnc3xrn9re3DXEUct3KqNJksqITk559bA8fEgfCltVVb8tuD+Y5piGQtXkRvg1d55Ft7QRNMTtVGiuBkj/AOqtGmWuoa3r91YyTWdoylJe0UuxLLgFV5Ull2gkg5Br3p1tYNG0U94LkMSexuJrYbyTnkJ2h7/KrPTGi2T683/EmFUJ7CGEyI3q7ht3naRt3EfZBORnxznpXTVuZRgy9jORgmP1jc3aWUME9+bqVBhptoUyEeJA4ommpMq/WwnPmDjNINz0Fd3vaTWkthMxJG2fchGWByWwxJ+dVJejdctX3R6cJMuxJtZkxjHH2ip/St5tQy8Go/wZmrVnkPOhz6jLIcR/Vj2d9VHdnYs5JY95Nc3mstZtFXt4dXixHEMjtsA7ju5Bx3d5rxHqd12qIup3OWlIK+lMSAAeME+Yqv6iidoRJOjdv3iPOt/ui/iD5Gs1RDSSdOWEkzu8kiRuzO2Tkrn/AFrFaGd3MVCQzZ/ukP4a/IUf0xGS29YY3HI9ooBZ/ukP4a/IURt76dEESqHwMDgk11ikrxIQgNzDNV7u2W4Q8DfjCnPdVBL+4jdmlQkH+EjGK06trzWeny3EUILKBgM3eScAfrQRW4PELvUjBgHrq0b9m29jKNy3t/awttPepmTd+gNa/wD240ESxyQSX9tIrZVoZwcH/Mprd1BLJca103C7li+pFj7khlb5gU1hsJwxBUE93spTV5NgBh9OxVDtPEWB0XAzf3/r/wCV0o+SUi6PG5j1C8s5bp7qz0q5urRp4gdkoUbWBK+seT3576cuh9avdR+jyPVL+7ae6EdyxlOMnazY7vLFBfo+txcX9zadpcMvoDx4mhKDkqOCVGf1pV6wloTHqYwHJQkmO+iXsZihuG+zNErZHhkZow15bBc9qp9g5pZ6DtkvuitDuDK+WsYg3jyFAP6irroEmKM3AbBYCtjCvM3LJxLb6lIciNFGe40Nnhinz6REkuTz2ihvnR2KwgQhtpbj+LkV7eztmYs0S59nFcLEXoSSjnkmJ+qwxwafHFDGkcauAqIuAOD3AVmt/UiosZERyglGPgalXPMGOJvs/wB0h/DX5CithdxRxdnL6pU9+KE2g/4SD8NfkKJSXcRhEaW6Djkkd3uqXGQBOQ4OZ41TV444GDcIxCg+LHwAFDXWK7h2SorLuBK5zgqQR8CB8KUtb1oSa4yB/qLMmNQPFwN0jfkCqj2k+dW4dbhsrWSRnGTKkEYPgTIVPwO4/lXntZrnGo8ivhff6zYo0maxY/cJzYm600OIqD2NvdTg+RwkfykNN684CsM+6uZ9AanJr3Wmo38n2LawEUQ8leUn/YPhXTADgbNpPjRtzMRu5OIJlCkgQP1a6wdLagqYVTA0eI17tx25Ax7aV/o5fdq16wuTJsgXO5QCMt7APu0d+kCdYOm2zLHCZJ4l3tjAwwb/AG0G+jaVpL7Uvr4ZlWGHayDuJaTOeT5ChPk3Ln6/3+mXX/GYT6IN22heiw5CWt1dW/BwAEncAfDFFZYZIziRSPfQ7pS9FnddQ2ezd2WrSvkH+YqSfNzXv0h5+oL0uy820Hq+PDTf1rcqJwPaZlgHMLxajLGgUgNjxPfWied7h9z+4AVokcIjO3CqCSfZUeREjaR3CxqNzOeAB50bYoOYIuccyjrf7ov4g+RqVq1K5hu9NintpFkiaThlOQeDUqp7ll5GRF++vbu36osFTtWRbL6uJScOezbvHjyB8KCadqurek2ryXNw0as1ycscOo+2T5j1SPIU2QXbrBCzSgMsagM2MgYHdU1dru50W92yZV7dwDuAB9X5VmtqlJiw0bPZkscZnMrWS9vrkLbxtLM4JYDxJfexPlzxW/WbXVLaCNb+HZFuJDKQRuJJ5I97fGjfRqLbyNGkRaSRQZXJwEA7gPPk0cvbe11qyktu2JiDgM0fGGHtIpNqtp5E338Q224A+GafoYhG7W7nHO6GHPuDN/uFdQwQOEznvpD+iuxOm6ZqUdwdkkl+xAf1SVCIoOPI4p8jwxKgE84Jz3GrdtiUdsksIqfSG0i2VjFAq72uC/rHwCMPb94VX+jqNzLqTzRoG2xD1GJzjf35ArfP1H0rq/Vy9M3lo11dwl0jeeFXh7TALKMnOcL34xwRnzYbHStP0+SU6fbR2yy7dywoFQ4zg4HvP6VZ9MVcOfacLPg2znvVGsSaHrev21ngX19JavBj+HdHsLf/AIwPbiiHSltFagIG3yMhZpWOWkbxYnxNLn0qZs+trS8QZZrGMqD5o74PxYVnRdZ2y26Rvwu9VPtBUD9KR8Ra0lCvS8xzS1p5Z9zHu9uPrI7RMb5gck/wr4n/AEpT6/luY57SGOSVbdoGBUEgMQcnPnwBRaO01C+vfTLde02YV13BTjv4zV9f2kLaNJLadJV+0wAYEflRqPEbLmy2dpmdrtAnkFAeYv8ATkcidLhpAQkl0Wjz93bjPxBqVb1qe5W1UOzr9YOCMY4NStZNSu0cTNrr2IF9ovRsFt0dyAAgJJPdxWbvW7d9MSGydhIww3qeHj3+dT6PZV1zWZLS/tYLi3Fk7rC6bgWBXGc09x6VpyKI5OmrTtVQFkS3ztzuxg45Hqj4+ysrQ6IoTYx5mx4izsFRPTnmcrhnlgLGGRkLDacHvFE9H1c2Sx27Ioi7TLPySAfdXRRpendmHHS1vuKg7PRzkHy+zj/xg4NbJdDsDbrJF03aCQhsxtCp5xxznuB+PhWoyBhgxLaSMGALS+trjEaSWsyZ5Dxq5A8/P9aYtGhjFpJuSPa8jHaI2AwScYA7uMUI650nT7DpcXdlp8FndCSL144wrJk8jIrn0mt6pIyMb+ddgwoRyoH5Dj86UOlAfIi9viI0p8tsmFfR5bXrouxk7EXMjLEez2FcNj1lJkHwz510XRZP+V2xPBManmUjHA9lcXDsL979Ti8di7Trw5Y95z7aJp1HrMSqkWozIiKFVVwAABjuA/Woaglw2ePtK/rlRGCpjj17YxX1zYFraOd3DQiVkLlMsvG/eu3PPG1s48PFG6jgu/2/cmxsJljicorRwtgkKFJ4yM8Z/Wtw1/U2vYbu5unuZICWjE5LBSR3geFe9J6g1DSywhlEkbZPZyDK7ick+/8ArVGoYkmEr8eqXAwZ603qbWrS5aSEmNt3rQsMq3ABBHvHsPNdZ0a9k1HTYLua2e2kkXLRP3rz8qBQajLNoi6hBa5kKb+yOAXHjjHiecULtOs7efUOyEUoibCxlV9Zm5+fqgfnQgvw7UXqGNyrd5ltvz9DHEauoQGskzg/Wjv9xrNDtbkc2a5dv7Qd59hrNSjcR018xO+inS7qHW5JZCiB7F1A3cgkrzxXRLdLl4FFvqsbKm0uXO1pO/Ocj1c7lwR7K530t1Da6NfrdTJLLE0GzbGBkNx5n2UcTq7pwbVjsr+JRF2OF2AbeOcZ7+BzTemLCrLyuoYNZxHN4roTKRqKqp55YcDAzgY55B91a4Y79JbcS6pE/afZAH9rgd4HsHPfzj20nN1H02kRMdrfoTuAO5WPOPM1tfrTp5sb9Pv3IJIbKg8nJP2uM+NMKwbqBII7hjqS2tZun7l9RmaS2nnV0e3k3cZ9UjP/AI+Arm97pFmQzafqUmB/DPBkD/Mp/wBKYOpOrtO1LQP2ZYW13CQ6splIOADnv3E0o+kMIimT39/s8qVvruZso0lU07c2ICZmLSJXX6y8HuRB/rWv9kXycJPC4/xAivSzyKchjVldRcADYDj20pZTrVPwNmGVdEy4asfiVRpt7xn0fn/Gf6Vbs9MCzI16RJGDlo4yRu/zH+lanvZGjRQACpBzUF/OBjIPGM4rmq1zL8wgxpvDg2fLjtb65p8Vt6Mun9nb8jskClfbxxUh1HRIJI5YrExvEpVGWIDaPZzSKtzKM+ucHwzXo3cp43kDyHFV/wDFqR0wjHmac4yvUc9Z6htpLZVjil/tAcsAPA+2pSNfX0xhUAjAI8PYalXr02oAwcTmuqJ4gpJZNi+u32R41ntZP5jfGpUrWb5okJntZMfbb41jtZPvt8alSqn5pHrJ2sn32+NTtZPvt8alSrCTJ2sn32+NTtZPvt8alSonesnayffb41O1k++3xqVKgSTJ2sn32+NTtZPvt8alSpkTTdyydkPXb7XnWKlSpkz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kGBwgHBgkIBwgKCgkLDRYPDQwMDRsUFRAWIB0iIiAdHx8kKDQsJCYxJx8fLT0tMTU3Ojo6Iys/RD84QzQ5OjcBCgoKDQwNGg8PGjclHyU3Nzc3Nzc3Nzc3Nzc3Nzc3Nzc3Nzc3Nzc3Nzc3Nzc3Nzc3Nzc3Nzc3Nzc3Nzc3Nzc3N//AABEIAJIAkgMBIgACEQEDEQH/xAAcAAEAAQUBAQAAAAAAAAAAAAAABwEDBAUGCAL/xAA6EAABAwMCAwYFAgUCBwAAAAABAAIDBAUREiEGMUETFCJRYXEHMoGRoUJSFSOx0fBDwRYkM4KSorL/xAAZAQEAAwEBAAAAAAAAAAAAAAAAAQMEAgX/xAAlEQADAAMAAQMEAwEAAAAAAAAAAQIDESESBBMxMkFh8CNRcSL/2gAMAwEAAhEDEQA/AJxREQBERAEWNT1sM9VU0zHfzqctEjT0yMg+39lkoAiIgKFwbzOAtXYrp/E+95a1pgndGNLs5bnY/wCeSs8VVLm2/ucLDJPW5hjaDj339loOEZj3m2uoYwGTUQZUxDYR6Dp1H3I288n1K5ddO1PNndBFRvJVXRwEREAREQBERAEREAREQBDyREBHV9uL7L8RG1Iz2c0ELJWj9TXPDT745/RSHG9r2NcwgtcMgjqFHvxHt9TDdaS9BuujayOGbA3iw9ztbj+3fHvhZ3w5upfSfwyaQExtaaYF2SY+zjJ+xd+VDJ+x2yoeR3wqrRcXXb+F2twimbFVTgsgJAO+Mk4PPA6KfgjWzlbhdY7pdqm4RSymKlEfcNYLWFwkDXkD9RLtIB66dvXr+HLT/DaaSWVrRV1TzLPpOQ0nkwejRt9z1UdWe70VPfrdSztM9NRvf2EmrfL3bPcMfpDjt656KXVXFKm2i205STCJkJlWFQREQBERAEREAREQBERAEREBZq6aGsgfT1MTJYZBh7HjIcFD/Edvr+DeIaWpozM+jjkdJTBrS9zwezDo3HAAG2B6BTMsC8WymvFBJRVjC6J5B2JGCDkHb1CiltEy9MxLfxNaqyHtO9Mg8LXEVB7PYjIxnnz5hR7x1xAK+76KaVjo6RwNI+MAiVxadW52IG/29Vjx01RZGzWCrBq328CSmrGt5Nc0FzMejnHHouGrpp9U880TyKeEywhxIaBzGfysNZqpuDXGKV/0XWSsdf6dtSG9gHiSRrnkGTG5GR59fqpgb8R6LGp1FNIxvzPge14H5GV5zbVz1MzXyTF7mjwu8lIFjho7hb2vMcfatOHOjGkg898ehV0L254cZKVPqO4u/Hpjrj/BHPlhMXeZRM0g+HAMbNjknY4991qrj8Q7xVUNJPFA+gc8ksa9hPbSB2NIwdxyBacE5ytG+2MMseiOfVDIJWNkfrjeQc6XA5Ok4wfdXnOdTXSOstVeyO3xydue08TqfzGk5w5viby5dVy7piVBOcTi6NrnNLHEAlp6HyVxaLhS9tvlB28Uc5ibgCokYGCY5OdIB6Y/zdb1ak9mdrT0ERFJAREQBERAEREAREQBYddcqSgMQq52Rdq/QwuPN2Mpc7hT26n7eqeWR6g3UGkgE+eOQ9VFlxnq6q594miqIbhcMRx04hbJE+N7ANbHE7HYE+W3kVVlyeC4WRHkWeJLtTz8aVVOWFzHPB1h+M6QBp046kbH+6u3egttRb5LhQVUUNLWUpiEznbsywhrsc9QJxp9PdcxcjeDVUlDFSSSXiScNjkg8LpWt/S7V8rgB+Fm0zjFc+5Xmmpc1EgFHRTP2ik3Li9wyN8EatyemF5tS2/M3Tr6SP7lb6yjlaKjXhwzHIQcPHmCVncL1MkFfLMdQjEbWShh2Pr+F1V2t8F0dPTV9XHUXh//AEIYHFsNPjkM4IBwOX3PIrk4M2q79zqgAHuMM2hwIztjB5c8b+q0xl8p/JXWNeXfgkOn0FolhldJG4ZGp2R7q3E2MzSU0PYuhr5Rr7WVzBFNggHbB8XhaRkDOFztBfH0LX0kdM6eKElrpNWDqzy3+qv1fEcDYXuqaSTRjfBBKbXwyr22ntfB1fDfEs/D7qW0UdullhdKWCLWW9m7fLCZBt6eJSvQ1DqmkinfGI3SMDiwO1Yz0yocsNBX8VW91zo4JakF7mumkkY2TWOvMb8t10Pw4vV3rrhLHPHVPp36i8TsEfYkbZxnbJBHmdzhXRTl6ZW1tf4SUioOSqtBUEREAREQBERAF8SPDGuc75QMk4X2tfebYy60joJJZYSCHMkjcQWuHI+qh7S4FrfSPb7fJ71coI2VEcFD2hFJJLE59LVyDDuyl/bsDzA39t/unjihpKiGWmfFTU/8yot1RJh1Kf3wyft/w88qkVons9a6GqZBTPlAjcI24pLiwDDdTf8ATkG24xy6db1JBJLdLfQQiaSGKXZsjD29E0fMwu5OjORg+XssNtvn3/f392bJ4vwdPwhbIorZTVtTHBLXygyPqRDh/iz1O+d8KPPitgcRsobXTRwzspu8T1QjA0Bz3Z8XQnGc9ApkBCgPj66B3xPq+1dJ3OF8UUzI9+0DI9WPbLyPur8k6x6RVireTbMKkppJqf8AkHsqVm0tRnDn5I8IxvvnlzKw7hbHT00dHLUwUsJOoAxF79Q+UHG5zywM4XRwuppmGoqSY4I2gxUsDt9JG3tz3J9lpb3NHLWwzvcH1LCRHDEdhyAAI6D7nK87Hkfnw9G4XiYdjt1SKV7TSyluh0wwOYDSTv5bY91ctrI702rjgpXSNgpO8SNfkAjAOOa7qwy19NbKltSzVcKiOQNiJ1Aam4aXN/Tvz5rKskF2t8/eryyIU5po4ZDDAG+LR4jsMnxYA6eWFb7m919zO51xF/4IiSntVyo5WlpEzJ2gnOGvbgf/AAVItPS09MZDTwxxmV5fIWMDdbjzJxzPqo7+F8Ro7lWQnIEkAGCc4Mb3Dn/35+qklbsNecJmTMvG2iqIiuKgiIgCIiAIiIAqYVUQFispIKyndBVRCSN3NpH591q7VZDQ3CaoknM+I2xwOfnVG3ckHp1G/kFu1RcOJb8mT5NLREnE/FdRZOMq+kluc8dE/Thmo5jcWD5dTh77ZHoo6ulxgnu/fXvdLK6Quc/OoyPPns32XoziS1W67WeqprtTsmpTGXPByD4d8gjccui8oR0xka7UNJIGQRyPlvuqrnvWXRW1xEg22GO62KSG0Fs1fO4yTMb4S0ZAx9+W2wOT0Byqiut3DWqGngpam40rfBGXZEJcW5cTuS/f8c/PiLZdbpaaepjo6hzO3jEermWNBz4T0WC2rqYaXsyWuhDtRa9gy47nc8+pWX2Nt/0afd4SNRVnde0FS9lW6eYymUkjQS3B3AGNwBjbmsyorGySYqriJ42AYia98haeuwdjHLffdcLb6uskwWExmVuklh2x5DPLms59BJqMrnnWRu8qqplPpYunU0F5lt80dU6WobPv4acYLgdJI0lu+7f3Bdt8OLnV3mWvq6yaZ+lwaxr3bNaRkYAyPPO5UX/Dqxtv/FElu4jNc6OSkfNF/wAw+MvAe0AnByQQSvQsMLII2xxMaxjRgNHQLbhxa7sx5rT5o+wqoi1GcIiIAiIgCIiAIiIAiKhIygNRxfO6n4ZuckYy/uz2tGcZJGOf1UMuomVEFTO+V1K3sXSyvGXfKORHLGdslSt8RKlkHDMjXnDZZY2E/XP+yjaOoZDDPSubCO8U5ayN2GgjIODuPLluvM9Xf8so3+mneNs5Gz9ve3shkFOJqnVhz6dp0Njxk6uY5+XVY1wit8MsuGSua5rhEASRqGc8+gJGCea2NLbZ4K58dymfHSzwEyTdnjDsuLWB3I5GM+yvVNMJYhUxxuaxrXaARv2YB5/c/dLtTS6dRG0bDh+0RVVkZOCGuY8t+o6Lprbb4mVVJ20bZG9q0OD+RBODt9VhcFua+2Twub4XHttQbghznOBGfbGyul8muopre+Rwjl0T1Lm40jI1BgHX15+Sw26dfgvSSWmfHB9smsXHFtfLOxzKwSta1rzsNJABHn4QpmUMQ6aK+W7SAWW+pga0h2SO1e8H/P7qZgQV6/pKbjp5/qFquFURFqM4REQBERAEREAREQBRt8R+I6uwXunMU9WynkjAfqjcIGEk/qG5cfIH+u8krTcWVjKKwVj5GucHsMYDeeXbZ/K4ya8Xs6j6iH627SVk5nqq+CeObZpY4uIc0HBIJJb83JfE5iqoGiYxzR4xg4I5dPXC5u6WSe2VDo+8Ry02guY8NLg49QT0P2ViguNXbXFrIh2Dx4xqLh7jG/05ehXmXiWR+So9CbcLTRvG0NKKqncJKgRwHWInvL4/QYOyza+tpI9MlTnupa8PEYwSMDYfhaGpvc07gYmCIn5tL2EH6NYPzk+q2VLUUVdb3GtnZCWks0yPA7TUDyG39Sq6xXteXSzznXDa2uWrq5RLBC2CipYmvgpWbAPLsB5/cfddC2njFO5kYcxmCXEOwSfPK5993o6WNojqajBiYT2YOot577Bv/uVq6+7VtdM00sklPFtluvX1znf6dVFYXXWQr0Xb5bKuettVZQQszT5JIkOlpD2lvj5Z5/db9vHlcyuzUTugazWHxFznlzic5A25cvJc0x09WxsEE0ukDThhLnEeQxjb0ythwHaGy3eOpvRaadjjimIBOdWkCQf7LRjtTKWyq530lngu7i82g1LavvJEha5xABacA6SABjAI57roFZp6eKnibHTxMijbyYxoAH0CvL0pWkYH8hERSQEREAREQBERAFaqaeGqhdDUxMlid8zHtyD7hXUQHL3Dgm01DH9yjdb3v+buzQGOPqwjT/Q+q4LiD4b1lOHTQQmZo/1KIHOPWM7/APiT7KZVQ8lRfp4rq4y2c1L8nmOq4bq2PJh7OpIJ1NaSyVp8i04OfRX6ez1tJE+tJq5IwxoLHM1BpOMhx3G3mvQd2sNsvDQLhRxyub8smMPb7OG4XKVfBFbBE9lurIZoXEmSmnjLe0HlqBP1239FmvFln6eo0Tlxv54RnUcK1UsUU0dwp2v31RuyQOpGepW+svAlwmibpilndkfzakdlEB1wOZ9xlbHuFxt1dSCmtM1FP3hpdGxmuMgHm3GWj6dOallvTKjBjrImr4MuTw+k4b/gOobRFlLcYqOozlvY0+Wj0JJyff8AC0v/AA1d7ZM0G1RSTA5jqqYl+TnPiPzfcYUqor69Jjpc4Uz6i0WqXtDTRGYYkLBr9+quoi1IoCIiAIiIAiIgCIiAIiIAiIgCoERAUCqERCCqIiEhERAEREARE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CEAAkGBwgHBgkIBwgKCgkLDRYPDQwMDRsUFRAWIB0iIiAdHx8kKDQsJCYxJx8fLT0tMTU3Ojo6Iys/RD84QzQ5OjcBCgoKDQwNGg8PGjclHyU3Nzc3Nzc3Nzc3Nzc3Nzc3Nzc3Nzc3Nzc3Nzc3Nzc3Nzc3Nzc3Nzc3Nzc3Nzc3Nzc3N//AABEIAJIAkgMBIgACEQEDEQH/xAAcAAEAAQUBAQAAAAAAAAAAAAAABwEDBAUGCAL/xAA6EAABAwMCAwYFAgUCBwAAAAABAAIDBAUREiEGMUETFCJRYXEHMoGRoUJSFSOx0fBDwRYkM4KSorL/xAAZAQEAAwEBAAAAAAAAAAAAAAAAAQMEAgX/xAAlEQADAAMAAQMEAwEAAAAAAAAAAQIDESESBBMxMkFh8CNRcSL/2gAMAwEAAhEDEQA/AJxREQBERAEWNT1sM9VU0zHfzqctEjT0yMg+39lkoAiIgKFwbzOAtXYrp/E+95a1pgndGNLs5bnY/wCeSs8VVLm2/ucLDJPW5hjaDj339loOEZj3m2uoYwGTUQZUxDYR6Dp1H3I288n1K5ddO1PNndBFRvJVXRwEREAREQBERAEREAREQBDyREBHV9uL7L8RG1Iz2c0ELJWj9TXPDT745/RSHG9r2NcwgtcMgjqFHvxHt9TDdaS9BuujayOGbA3iw9ztbj+3fHvhZ3w5upfSfwyaQExtaaYF2SY+zjJ+xd+VDJ+x2yoeR3wqrRcXXb+F2twimbFVTgsgJAO+Mk4PPA6KfgjWzlbhdY7pdqm4RSymKlEfcNYLWFwkDXkD9RLtIB66dvXr+HLT/DaaSWVrRV1TzLPpOQ0nkwejRt9z1UdWe70VPfrdSztM9NRvf2EmrfL3bPcMfpDjt656KXVXFKm2i205STCJkJlWFQREQBERAEREAREQBERAEREBZq6aGsgfT1MTJYZBh7HjIcFD/Edvr+DeIaWpozM+jjkdJTBrS9zwezDo3HAAG2B6BTMsC8WymvFBJRVjC6J5B2JGCDkHb1CiltEy9MxLfxNaqyHtO9Mg8LXEVB7PYjIxnnz5hR7x1xAK+76KaVjo6RwNI+MAiVxadW52IG/29Vjx01RZGzWCrBq328CSmrGt5Nc0FzMejnHHouGrpp9U880TyKeEywhxIaBzGfysNZqpuDXGKV/0XWSsdf6dtSG9gHiSRrnkGTG5GR59fqpgb8R6LGp1FNIxvzPge14H5GV5zbVz1MzXyTF7mjwu8lIFjho7hb2vMcfatOHOjGkg898ehV0L254cZKVPqO4u/Hpjrj/BHPlhMXeZRM0g+HAMbNjknY4991qrj8Q7xVUNJPFA+gc8ksa9hPbSB2NIwdxyBacE5ytG+2MMseiOfVDIJWNkfrjeQc6XA5Ok4wfdXnOdTXSOstVeyO3xydue08TqfzGk5w5viby5dVy7piVBOcTi6NrnNLHEAlp6HyVxaLhS9tvlB28Uc5ibgCokYGCY5OdIB6Y/zdb1ak9mdrT0ERFJAREQBERAEREAREQBYddcqSgMQq52Rdq/QwuPN2Mpc7hT26n7eqeWR6g3UGkgE+eOQ9VFlxnq6q594miqIbhcMRx04hbJE+N7ANbHE7HYE+W3kVVlyeC4WRHkWeJLtTz8aVVOWFzHPB1h+M6QBp046kbH+6u3egttRb5LhQVUUNLWUpiEznbsywhrsc9QJxp9PdcxcjeDVUlDFSSSXiScNjkg8LpWt/S7V8rgB+Fm0zjFc+5Xmmpc1EgFHRTP2ik3Li9wyN8EatyemF5tS2/M3Tr6SP7lb6yjlaKjXhwzHIQcPHmCVncL1MkFfLMdQjEbWShh2Pr+F1V2t8F0dPTV9XHUXh//AEIYHFsNPjkM4IBwOX3PIrk4M2q79zqgAHuMM2hwIztjB5c8b+q0xl8p/JXWNeXfgkOn0FolhldJG4ZGp2R7q3E2MzSU0PYuhr5Rr7WVzBFNggHbB8XhaRkDOFztBfH0LX0kdM6eKElrpNWDqzy3+qv1fEcDYXuqaSTRjfBBKbXwyr22ntfB1fDfEs/D7qW0UdullhdKWCLWW9m7fLCZBt6eJSvQ1DqmkinfGI3SMDiwO1Yz0yocsNBX8VW91zo4JakF7mumkkY2TWOvMb8t10Pw4vV3rrhLHPHVPp36i8TsEfYkbZxnbJBHmdzhXRTl6ZW1tf4SUioOSqtBUEREAREQBERAF8SPDGuc75QMk4X2tfebYy60joJJZYSCHMkjcQWuHI+qh7S4FrfSPb7fJ71coI2VEcFD2hFJJLE59LVyDDuyl/bsDzA39t/unjihpKiGWmfFTU/8yot1RJh1Kf3wyft/w88qkVons9a6GqZBTPlAjcI24pLiwDDdTf8ATkG24xy6db1JBJLdLfQQiaSGKXZsjD29E0fMwu5OjORg+XssNtvn3/f392bJ4vwdPwhbIorZTVtTHBLXygyPqRDh/iz1O+d8KPPitgcRsobXTRwzspu8T1QjA0Bz3Z8XQnGc9ApkBCgPj66B3xPq+1dJ3OF8UUzI9+0DI9WPbLyPur8k6x6RVireTbMKkppJqf8AkHsqVm0tRnDn5I8IxvvnlzKw7hbHT00dHLUwUsJOoAxF79Q+UHG5zywM4XRwuppmGoqSY4I2gxUsDt9JG3tz3J9lpb3NHLWwzvcH1LCRHDEdhyAAI6D7nK87Hkfnw9G4XiYdjt1SKV7TSyluh0wwOYDSTv5bY91ctrI702rjgpXSNgpO8SNfkAjAOOa7qwy19NbKltSzVcKiOQNiJ1Aam4aXN/Tvz5rKskF2t8/eryyIU5po4ZDDAG+LR4jsMnxYA6eWFb7m919zO51xF/4IiSntVyo5WlpEzJ2gnOGvbgf/AAVItPS09MZDTwxxmV5fIWMDdbjzJxzPqo7+F8Ro7lWQnIEkAGCc4Mb3Dn/35+qklbsNecJmTMvG2iqIiuKgiIgCIiAIiIAqYVUQFispIKyndBVRCSN3NpH591q7VZDQ3CaoknM+I2xwOfnVG3ckHp1G/kFu1RcOJb8mT5NLREnE/FdRZOMq+kluc8dE/Thmo5jcWD5dTh77ZHoo6ulxgnu/fXvdLK6Quc/OoyPPns32XoziS1W67WeqprtTsmpTGXPByD4d8gjccui8oR0xka7UNJIGQRyPlvuqrnvWXRW1xEg22GO62KSG0Fs1fO4yTMb4S0ZAx9+W2wOT0Byqiut3DWqGngpam40rfBGXZEJcW5cTuS/f8c/PiLZdbpaaepjo6hzO3jEermWNBz4T0WC2rqYaXsyWuhDtRa9gy47nc8+pWX2Nt/0afd4SNRVnde0FS9lW6eYymUkjQS3B3AGNwBjbmsyorGySYqriJ42AYia98haeuwdjHLffdcLb6uskwWExmVuklh2x5DPLms59BJqMrnnWRu8qqplPpYunU0F5lt80dU6WobPv4acYLgdJI0lu+7f3Bdt8OLnV3mWvq6yaZ+lwaxr3bNaRkYAyPPO5UX/Dqxtv/FElu4jNc6OSkfNF/wAw+MvAe0AnByQQSvQsMLII2xxMaxjRgNHQLbhxa7sx5rT5o+wqoi1GcIiIAiIgCIiAIiIAiKhIygNRxfO6n4ZuckYy/uz2tGcZJGOf1UMuomVEFTO+V1K3sXSyvGXfKORHLGdslSt8RKlkHDMjXnDZZY2E/XP+yjaOoZDDPSubCO8U5ayN2GgjIODuPLluvM9Xf8so3+mneNs5Gz9ve3shkFOJqnVhz6dp0Njxk6uY5+XVY1wit8MsuGSua5rhEASRqGc8+gJGCea2NLbZ4K58dymfHSzwEyTdnjDsuLWB3I5GM+yvVNMJYhUxxuaxrXaARv2YB5/c/dLtTS6dRG0bDh+0RVVkZOCGuY8t+o6Lprbb4mVVJ20bZG9q0OD+RBODt9VhcFua+2Twub4XHttQbghznOBGfbGyul8muopre+Rwjl0T1Lm40jI1BgHX15+Sw26dfgvSSWmfHB9smsXHFtfLOxzKwSta1rzsNJABHn4QpmUMQ6aK+W7SAWW+pga0h2SO1e8H/P7qZgQV6/pKbjp5/qFquFURFqM4REQBERAEREAREQBRt8R+I6uwXunMU9WynkjAfqjcIGEk/qG5cfIH+u8krTcWVjKKwVj5GucHsMYDeeXbZ/K4ya8Xs6j6iH627SVk5nqq+CeObZpY4uIc0HBIJJb83JfE5iqoGiYxzR4xg4I5dPXC5u6WSe2VDo+8Ry02guY8NLg49QT0P2ViguNXbXFrIh2Dx4xqLh7jG/05ehXmXiWR+So9CbcLTRvG0NKKqncJKgRwHWInvL4/QYOyza+tpI9MlTnupa8PEYwSMDYfhaGpvc07gYmCIn5tL2EH6NYPzk+q2VLUUVdb3GtnZCWks0yPA7TUDyG39Sq6xXteXSzznXDa2uWrq5RLBC2CipYmvgpWbAPLsB5/cfddC2njFO5kYcxmCXEOwSfPK5993o6WNojqajBiYT2YOot577Bv/uVq6+7VtdM00sklPFtluvX1znf6dVFYXXWQr0Xb5bKuettVZQQszT5JIkOlpD2lvj5Z5/db9vHlcyuzUTugazWHxFznlzic5A25cvJc0x09WxsEE0ukDThhLnEeQxjb0ythwHaGy3eOpvRaadjjimIBOdWkCQf7LRjtTKWyq530lngu7i82g1LavvJEha5xABacA6SABjAI57roFZp6eKnibHTxMijbyYxoAH0CvL0pWkYH8hERSQEREAREQBERAFaqaeGqhdDUxMlid8zHtyD7hXUQHL3Dgm01DH9yjdb3v+buzQGOPqwjT/Q+q4LiD4b1lOHTQQmZo/1KIHOPWM7/APiT7KZVQ8lRfp4rq4y2c1L8nmOq4bq2PJh7OpIJ1NaSyVp8i04OfRX6ez1tJE+tJq5IwxoLHM1BpOMhx3G3mvQd2sNsvDQLhRxyub8smMPb7OG4XKVfBFbBE9lurIZoXEmSmnjLe0HlqBP1239FmvFln6eo0Tlxv54RnUcK1UsUU0dwp2v31RuyQOpGepW+svAlwmibpilndkfzakdlEB1wOZ9xlbHuFxt1dSCmtM1FP3hpdGxmuMgHm3GWj6dOallvTKjBjrImr4MuTw+k4b/gOobRFlLcYqOozlvY0+Wj0JJyff8AC0v/AA1d7ZM0G1RSTA5jqqYl+TnPiPzfcYUqor69Jjpc4Uz6i0WqXtDTRGYYkLBr9+quoi1IoCIiAIiIAiIgCIiAIiIAiIgCoERAUCqERCCqIiEhERAEREARE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jpeg;base64,/9j/4AAQSkZJRgABAQAAAQABAAD/2wCEAAkGBwgHBgkIBwgKCgkLDRYPDQwMDRsUFRAWIB0iIiAdHx8kKDQsJCYxJx8fLT0tMTU3Ojo6Iys/RD84QzQ5OjcBCgoKDQwNGg8PGjclHyU3Nzc3Nzc3Nzc3Nzc3Nzc3Nzc3Nzc3Nzc3Nzc3Nzc3Nzc3Nzc3Nzc3Nzc3Nzc3Nzc3N//AABEIAJIAkgMBIgACEQEDEQH/xAAcAAEAAQUBAQAAAAAAAAAAAAAABwEDBAUGCAL/xAA6EAABAwMCAwYFAgUCBwAAAAABAAIDBAUREiEGMUETFCJRYXEHMoGRoUJSFSOx0fBDwRYkM4KSorL/xAAZAQEAAwEBAAAAAAAAAAAAAAAAAQMEAgX/xAAlEQADAAMAAQMEAwEAAAAAAAAAAQIDESESBBMxMkFh8CNRcSL/2gAMAwEAAhEDEQA/AJxREQBERAEWNT1sM9VU0zHfzqctEjT0yMg+39lkoAiIgKFwbzOAtXYrp/E+95a1pgndGNLs5bnY/wCeSs8VVLm2/ucLDJPW5hjaDj339loOEZj3m2uoYwGTUQZUxDYR6Dp1H3I288n1K5ddO1PNndBFRvJVXRwEREAREQBERAEREAREQBDyREBHV9uL7L8RG1Iz2c0ELJWj9TXPDT745/RSHG9r2NcwgtcMgjqFHvxHt9TDdaS9BuujayOGbA3iw9ztbj+3fHvhZ3w5upfSfwyaQExtaaYF2SY+zjJ+xd+VDJ+x2yoeR3wqrRcXXb+F2twimbFVTgsgJAO+Mk4PPA6KfgjWzlbhdY7pdqm4RSymKlEfcNYLWFwkDXkD9RLtIB66dvXr+HLT/DaaSWVrRV1TzLPpOQ0nkwejRt9z1UdWe70VPfrdSztM9NRvf2EmrfL3bPcMfpDjt656KXVXFKm2i205STCJkJlWFQREQBERAEREAREQBERAEREBZq6aGsgfT1MTJYZBh7HjIcFD/Edvr+DeIaWpozM+jjkdJTBrS9zwezDo3HAAG2B6BTMsC8WymvFBJRVjC6J5B2JGCDkHb1CiltEy9MxLfxNaqyHtO9Mg8LXEVB7PYjIxnnz5hR7x1xAK+76KaVjo6RwNI+MAiVxadW52IG/29Vjx01RZGzWCrBq328CSmrGt5Nc0FzMejnHHouGrpp9U880TyKeEywhxIaBzGfysNZqpuDXGKV/0XWSsdf6dtSG9gHiSRrnkGTG5GR59fqpgb8R6LGp1FNIxvzPge14H5GV5zbVz1MzXyTF7mjwu8lIFjho7hb2vMcfatOHOjGkg898ehV0L254cZKVPqO4u/Hpjrj/BHPlhMXeZRM0g+HAMbNjknY4991qrj8Q7xVUNJPFA+gc8ksa9hPbSB2NIwdxyBacE5ytG+2MMseiOfVDIJWNkfrjeQc6XA5Ok4wfdXnOdTXSOstVeyO3xydue08TqfzGk5w5viby5dVy7piVBOcTi6NrnNLHEAlp6HyVxaLhS9tvlB28Uc5ibgCokYGCY5OdIB6Y/zdb1ak9mdrT0ERFJAREQBERAEREAREQBYddcqSgMQq52Rdq/QwuPN2Mpc7hT26n7eqeWR6g3UGkgE+eOQ9VFlxnq6q594miqIbhcMRx04hbJE+N7ANbHE7HYE+W3kVVlyeC4WRHkWeJLtTz8aVVOWFzHPB1h+M6QBp046kbH+6u3egttRb5LhQVUUNLWUpiEznbsywhrsc9QJxp9PdcxcjeDVUlDFSSSXiScNjkg8LpWt/S7V8rgB+Fm0zjFc+5Xmmpc1EgFHRTP2ik3Li9wyN8EatyemF5tS2/M3Tr6SP7lb6yjlaKjXhwzHIQcPHmCVncL1MkFfLMdQjEbWShh2Pr+F1V2t8F0dPTV9XHUXh//AEIYHFsNPjkM4IBwOX3PIrk4M2q79zqgAHuMM2hwIztjB5c8b+q0xl8p/JXWNeXfgkOn0FolhldJG4ZGp2R7q3E2MzSU0PYuhr5Rr7WVzBFNggHbB8XhaRkDOFztBfH0LX0kdM6eKElrpNWDqzy3+qv1fEcDYXuqaSTRjfBBKbXwyr22ntfB1fDfEs/D7qW0UdullhdKWCLWW9m7fLCZBt6eJSvQ1DqmkinfGI3SMDiwO1Yz0yocsNBX8VW91zo4JakF7mumkkY2TWOvMb8t10Pw4vV3rrhLHPHVPp36i8TsEfYkbZxnbJBHmdzhXRTl6ZW1tf4SUioOSqtBUEREAREQBERAF8SPDGuc75QMk4X2tfebYy60joJJZYSCHMkjcQWuHI+qh7S4FrfSPb7fJ71coI2VEcFD2hFJJLE59LVyDDuyl/bsDzA39t/unjihpKiGWmfFTU/8yot1RJh1Kf3wyft/w88qkVons9a6GqZBTPlAjcI24pLiwDDdTf8ATkG24xy6db1JBJLdLfQQiaSGKXZsjD29E0fMwu5OjORg+XssNtvn3/f392bJ4vwdPwhbIorZTVtTHBLXygyPqRDh/iz1O+d8KPPitgcRsobXTRwzspu8T1QjA0Bz3Z8XQnGc9ApkBCgPj66B3xPq+1dJ3OF8UUzI9+0DI9WPbLyPur8k6x6RVireTbMKkppJqf8AkHsqVm0tRnDn5I8IxvvnlzKw7hbHT00dHLUwUsJOoAxF79Q+UHG5zywM4XRwuppmGoqSY4I2gxUsDt9JG3tz3J9lpb3NHLWwzvcH1LCRHDEdhyAAI6D7nK87Hkfnw9G4XiYdjt1SKV7TSyluh0wwOYDSTv5bY91ctrI702rjgpXSNgpO8SNfkAjAOOa7qwy19NbKltSzVcKiOQNiJ1Aam4aXN/Tvz5rKskF2t8/eryyIU5po4ZDDAG+LR4jsMnxYA6eWFb7m919zO51xF/4IiSntVyo5WlpEzJ2gnOGvbgf/AAVItPS09MZDTwxxmV5fIWMDdbjzJxzPqo7+F8Ro7lWQnIEkAGCc4Mb3Dn/35+qklbsNecJmTMvG2iqIiuKgiIgCIiAIiIAqYVUQFispIKyndBVRCSN3NpH591q7VZDQ3CaoknM+I2xwOfnVG3ckHp1G/kFu1RcOJb8mT5NLREnE/FdRZOMq+kluc8dE/Thmo5jcWD5dTh77ZHoo6ulxgnu/fXvdLK6Quc/OoyPPns32XoziS1W67WeqprtTsmpTGXPByD4d8gjccui8oR0xka7UNJIGQRyPlvuqrnvWXRW1xEg22GO62KSG0Fs1fO4yTMb4S0ZAx9+W2wOT0Byqiut3DWqGngpam40rfBGXZEJcW5cTuS/f8c/PiLZdbpaaepjo6hzO3jEermWNBz4T0WC2rqYaXsyWuhDtRa9gy47nc8+pWX2Nt/0afd4SNRVnde0FS9lW6eYymUkjQS3B3AGNwBjbmsyorGySYqriJ42AYia98haeuwdjHLffdcLb6uskwWExmVuklh2x5DPLms59BJqMrnnWRu8qqplPpYunU0F5lt80dU6WobPv4acYLgdJI0lu+7f3Bdt8OLnV3mWvq6yaZ+lwaxr3bNaRkYAyPPO5UX/Dqxtv/FElu4jNc6OSkfNF/wAw+MvAe0AnByQQSvQsMLII2xxMaxjRgNHQLbhxa7sx5rT5o+wqoi1GcIiIAiIgCIiAIiIAiKhIygNRxfO6n4ZuckYy/uz2tGcZJGOf1UMuomVEFTO+V1K3sXSyvGXfKORHLGdslSt8RKlkHDMjXnDZZY2E/XP+yjaOoZDDPSubCO8U5ayN2GgjIODuPLluvM9Xf8so3+mneNs5Gz9ve3shkFOJqnVhz6dp0Njxk6uY5+XVY1wit8MsuGSua5rhEASRqGc8+gJGCea2NLbZ4K58dymfHSzwEyTdnjDsuLWB3I5GM+yvVNMJYhUxxuaxrXaARv2YB5/c/dLtTS6dRG0bDh+0RVVkZOCGuY8t+o6Lprbb4mVVJ20bZG9q0OD+RBODt9VhcFua+2Twub4XHttQbghznOBGfbGyul8muopre+Rwjl0T1Lm40jI1BgHX15+Sw26dfgvSSWmfHB9smsXHFtfLOxzKwSta1rzsNJABHn4QpmUMQ6aK+W7SAWW+pga0h2SO1e8H/P7qZgQV6/pKbjp5/qFquFURFqM4REQBERAEREAREQBRt8R+I6uwXunMU9WynkjAfqjcIGEk/qG5cfIH+u8krTcWVjKKwVj5GucHsMYDeeXbZ/K4ya8Xs6j6iH627SVk5nqq+CeObZpY4uIc0HBIJJb83JfE5iqoGiYxzR4xg4I5dPXC5u6WSe2VDo+8Ry02guY8NLg49QT0P2ViguNXbXFrIh2Dx4xqLh7jG/05ehXmXiWR+So9CbcLTRvG0NKKqncJKgRwHWInvL4/QYOyza+tpI9MlTnupa8PEYwSMDYfhaGpvc07gYmCIn5tL2EH6NYPzk+q2VLUUVdb3GtnZCWks0yPA7TUDyG39Sq6xXteXSzznXDa2uWrq5RLBC2CipYmvgpWbAPLsB5/cfddC2njFO5kYcxmCXEOwSfPK5993o6WNojqajBiYT2YOot577Bv/uVq6+7VtdM00sklPFtluvX1znf6dVFYXXWQr0Xb5bKuettVZQQszT5JIkOlpD2lvj5Z5/db9vHlcyuzUTugazWHxFznlzic5A25cvJc0x09WxsEE0ukDThhLnEeQxjb0ythwHaGy3eOpvRaadjjimIBOdWkCQf7LRjtTKWyq530lngu7i82g1LavvJEha5xABacA6SABjAI57roFZp6eKnibHTxMijbyYxoAH0CvL0pWkYH8hERSQEREAREQBERAFaqaeGqhdDUxMlid8zHtyD7hXUQHL3Dgm01DH9yjdb3v+buzQGOPqwjT/Q+q4LiD4b1lOHTQQmZo/1KIHOPWM7/APiT7KZVQ8lRfp4rq4y2c1L8nmOq4bq2PJh7OpIJ1NaSyVp8i04OfRX6ez1tJE+tJq5IwxoLHM1BpOMhx3G3mvQd2sNsvDQLhRxyub8smMPb7OG4XKVfBFbBE9lurIZoXEmSmnjLe0HlqBP1239FmvFln6eo0Tlxv54RnUcK1UsUU0dwp2v31RuyQOpGepW+svAlwmibpilndkfzakdlEB1wOZ9xlbHuFxt1dSCmtM1FP3hpdGxmuMgHm3GWj6dOallvTKjBjrImr4MuTw+k4b/gOobRFlLcYqOozlvY0+Wj0JJyff8AC0v/AA1d7ZM0G1RSTA5jqqYl+TnPiPzfcYUqor69Jjpc4Uz6i0WqXtDTRGYYkLBr9+quoi1IoCIiAIiIAiIgCIiAIiIAiIgCoERAUCqERCCqIiEhERAEREARE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http://vg-news.ru/sites/default/files/news/201208/_400_3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88640"/>
            <a:ext cx="3455876" cy="3024336"/>
          </a:xfrm>
          <a:prstGeom prst="rect">
            <a:avLst/>
          </a:prstGeom>
          <a:noFill/>
        </p:spPr>
      </p:pic>
      <p:sp>
        <p:nvSpPr>
          <p:cNvPr id="1038" name="AutoShape 14" descr="http://i005.radikal.ru/1106/9d/3090ed3b5c7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0" name="Picture 16" descr="http://i005.radikal.ru/1106/9d/3090ed3b5c7b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12160" y="332656"/>
            <a:ext cx="2592288" cy="3682218"/>
          </a:xfrm>
          <a:prstGeom prst="rect">
            <a:avLst/>
          </a:prstGeom>
          <a:noFill/>
        </p:spPr>
      </p:pic>
      <p:pic>
        <p:nvPicPr>
          <p:cNvPr id="1042" name="Picture 18" descr="http://im5-tub-kz.yandex.net/i?id=122815179-20-72&amp;n=21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899592" y="3501008"/>
            <a:ext cx="3249001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Айгөлек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4402832" cy="5445224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kk-KZ" sz="4400" dirty="0" smtClean="0"/>
              <a:t>1. Көлдей шалқып жас өмір,</a:t>
            </a:r>
            <a:endParaRPr lang="ru-RU" sz="4400" dirty="0" smtClean="0"/>
          </a:p>
          <a:p>
            <a:pPr>
              <a:buNone/>
            </a:pPr>
            <a:r>
              <a:rPr lang="kk-KZ" sz="4400" dirty="0" smtClean="0"/>
              <a:t>Тасып жатқан шағында,</a:t>
            </a:r>
            <a:endParaRPr lang="ru-RU" sz="4400" dirty="0" smtClean="0"/>
          </a:p>
          <a:p>
            <a:pPr>
              <a:buNone/>
            </a:pPr>
            <a:r>
              <a:rPr lang="kk-KZ" sz="4400" dirty="0" smtClean="0"/>
              <a:t>Кемерінен шалықтап,</a:t>
            </a:r>
            <a:endParaRPr lang="ru-RU" sz="4400" dirty="0" smtClean="0"/>
          </a:p>
          <a:p>
            <a:pPr>
              <a:buNone/>
            </a:pPr>
            <a:r>
              <a:rPr lang="kk-KZ" sz="4400" dirty="0" smtClean="0"/>
              <a:t>Асып жатқан шағында,</a:t>
            </a:r>
            <a:endParaRPr lang="ru-RU" sz="4400" dirty="0" smtClean="0"/>
          </a:p>
          <a:p>
            <a:pPr>
              <a:buNone/>
            </a:pPr>
            <a:r>
              <a:rPr lang="kk-KZ" sz="4400" dirty="0" smtClean="0"/>
              <a:t>Ойын ойнап ән салмай,</a:t>
            </a:r>
            <a:endParaRPr lang="ru-RU" sz="4400" dirty="0" smtClean="0"/>
          </a:p>
          <a:p>
            <a:pPr>
              <a:buNone/>
            </a:pPr>
            <a:r>
              <a:rPr lang="kk-KZ" sz="4400" dirty="0" smtClean="0"/>
              <a:t>Өсер бала бола ма?</a:t>
            </a:r>
            <a:endParaRPr lang="ru-RU" sz="4400" dirty="0" smtClean="0"/>
          </a:p>
          <a:p>
            <a:pPr>
              <a:buNone/>
            </a:pPr>
            <a:r>
              <a:rPr lang="kk-KZ" sz="4400" dirty="0" smtClean="0"/>
              <a:t>Күміс күлкі көрмей ол,</a:t>
            </a:r>
            <a:endParaRPr lang="ru-RU" sz="4400" dirty="0" smtClean="0"/>
          </a:p>
          <a:p>
            <a:pPr>
              <a:buNone/>
            </a:pPr>
            <a:r>
              <a:rPr lang="kk-KZ" sz="4400" dirty="0" smtClean="0"/>
              <a:t>Кемеліне толар ма? </a:t>
            </a:r>
            <a:endParaRPr lang="ru-RU" sz="4400" dirty="0" smtClean="0"/>
          </a:p>
          <a:p>
            <a:pPr>
              <a:buNone/>
            </a:pPr>
            <a:r>
              <a:rPr lang="kk-KZ" sz="4400" b="1" dirty="0" smtClean="0"/>
              <a:t>Қайрмасы: </a:t>
            </a:r>
            <a:endParaRPr lang="ru-RU" sz="4400" b="1" dirty="0" smtClean="0"/>
          </a:p>
          <a:p>
            <a:pPr>
              <a:buNone/>
            </a:pPr>
            <a:r>
              <a:rPr lang="kk-KZ" sz="4400" dirty="0" smtClean="0"/>
              <a:t>Айгөлек-ау, айгөлек, </a:t>
            </a:r>
            <a:endParaRPr lang="ru-RU" sz="4400" dirty="0" smtClean="0"/>
          </a:p>
          <a:p>
            <a:pPr>
              <a:buNone/>
            </a:pPr>
            <a:r>
              <a:rPr lang="kk-KZ" sz="4400" dirty="0" smtClean="0"/>
              <a:t>Айдың жүзі дөңгелек. </a:t>
            </a:r>
            <a:endParaRPr lang="ru-RU" sz="4400" dirty="0" smtClean="0"/>
          </a:p>
          <a:p>
            <a:pPr>
              <a:buNone/>
            </a:pPr>
            <a:r>
              <a:rPr lang="kk-KZ" sz="4400" dirty="0" smtClean="0"/>
              <a:t>Айдай толған кезімде </a:t>
            </a:r>
            <a:endParaRPr lang="ru-RU" sz="4400" dirty="0" smtClean="0"/>
          </a:p>
          <a:p>
            <a:pPr>
              <a:buNone/>
            </a:pPr>
            <a:r>
              <a:rPr lang="kk-KZ" sz="4400" dirty="0" smtClean="0"/>
              <a:t>Би билеймін дөңгелеп. </a:t>
            </a:r>
            <a:endParaRPr lang="ru-RU" sz="4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340769"/>
            <a:ext cx="4104456" cy="533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kk-KZ" sz="2400" dirty="0" smtClean="0">
                <a:solidFill>
                  <a:prstClr val="black"/>
                </a:solidFill>
              </a:rPr>
              <a:t>2.Асыл сөздің ұстазы ­</a:t>
            </a:r>
            <a:endParaRPr lang="ru-RU" sz="2400" dirty="0" smtClean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kk-KZ" sz="2400" dirty="0" smtClean="0">
                <a:solidFill>
                  <a:prstClr val="black"/>
                </a:solidFill>
              </a:rPr>
              <a:t>Ақын болар ұрпақпыз</a:t>
            </a:r>
            <a:r>
              <a:rPr lang="ru-RU" sz="2400" dirty="0" smtClean="0">
                <a:solidFill>
                  <a:prstClr val="black"/>
                </a:solidFill>
              </a:rPr>
              <a:t>. </a:t>
            </a:r>
          </a:p>
          <a:p>
            <a:pPr marL="342900" lvl="0" indent="-342900">
              <a:spcBef>
                <a:spcPct val="20000"/>
              </a:spcBef>
            </a:pPr>
            <a:r>
              <a:rPr lang="kk-KZ" sz="2400" dirty="0" smtClean="0">
                <a:solidFill>
                  <a:prstClr val="black"/>
                </a:solidFill>
              </a:rPr>
              <a:t>Өнер, білім, еңбекке </a:t>
            </a:r>
            <a:endParaRPr lang="ru-RU" sz="2400" dirty="0" smtClean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kk-KZ" sz="2400" dirty="0" smtClean="0">
                <a:solidFill>
                  <a:prstClr val="black"/>
                </a:solidFill>
              </a:rPr>
              <a:t>Жақын болар ұрпақпыз. </a:t>
            </a:r>
            <a:endParaRPr lang="ru-RU" sz="2400" dirty="0" smtClean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</a:rPr>
              <a:t>Он </a:t>
            </a:r>
            <a:r>
              <a:rPr lang="ru-RU" sz="2400" dirty="0" err="1" smtClean="0">
                <a:solidFill>
                  <a:prstClr val="black"/>
                </a:solidFill>
              </a:rPr>
              <a:t>саусағы майысқан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dirty="0" err="1" smtClean="0">
                <a:solidFill>
                  <a:prstClr val="black"/>
                </a:solidFill>
              </a:rPr>
              <a:t>Шебер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 err="1" smtClean="0">
                <a:solidFill>
                  <a:prstClr val="black"/>
                </a:solidFill>
              </a:rPr>
              <a:t>болар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 err="1" smtClean="0">
                <a:solidFill>
                  <a:prstClr val="black"/>
                </a:solidFill>
              </a:rPr>
              <a:t>ұрпақпыз.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kk-KZ" sz="2400" dirty="0" smtClean="0">
                <a:solidFill>
                  <a:prstClr val="black"/>
                </a:solidFill>
              </a:rPr>
              <a:t>Тұла бойы толған бір </a:t>
            </a:r>
            <a:endParaRPr lang="ru-RU" sz="2400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kk-KZ" sz="2400" dirty="0" smtClean="0">
                <a:solidFill>
                  <a:prstClr val="black"/>
                </a:solidFill>
              </a:rPr>
              <a:t>Өнер болар ұрпақпыз</a:t>
            </a:r>
          </a:p>
          <a:p>
            <a:pPr>
              <a:buNone/>
            </a:pPr>
            <a:r>
              <a:rPr lang="kk-KZ" sz="2400" b="1" dirty="0" smtClean="0"/>
              <a:t>Қайрмасы: </a:t>
            </a:r>
            <a:endParaRPr lang="ru-RU" sz="2400" b="1" dirty="0" smtClean="0"/>
          </a:p>
          <a:p>
            <a:pPr>
              <a:buNone/>
            </a:pPr>
            <a:r>
              <a:rPr lang="kk-KZ" sz="2400" dirty="0" smtClean="0"/>
              <a:t>Айгөлек-ау, айгөлек, </a:t>
            </a:r>
            <a:endParaRPr lang="ru-RU" sz="2400" dirty="0" smtClean="0"/>
          </a:p>
          <a:p>
            <a:pPr>
              <a:buNone/>
            </a:pPr>
            <a:r>
              <a:rPr lang="kk-KZ" sz="2400" dirty="0" smtClean="0"/>
              <a:t>Айдың жүзі дөңгелек. </a:t>
            </a:r>
            <a:endParaRPr lang="ru-RU" sz="2400" dirty="0" smtClean="0"/>
          </a:p>
          <a:p>
            <a:pPr>
              <a:buNone/>
            </a:pPr>
            <a:r>
              <a:rPr lang="kk-KZ" sz="2400" dirty="0" smtClean="0"/>
              <a:t>Айдай толған кезімде </a:t>
            </a:r>
            <a:endParaRPr lang="ru-RU" sz="2400" dirty="0" smtClean="0"/>
          </a:p>
          <a:p>
            <a:pPr>
              <a:buNone/>
            </a:pPr>
            <a:r>
              <a:rPr lang="kk-KZ" sz="2400" dirty="0" smtClean="0"/>
              <a:t>Би билеймін дөңгелеп. </a:t>
            </a:r>
            <a:endParaRPr lang="ru-RU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136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Мәтінмен жұмыс</vt:lpstr>
      <vt:lpstr>Дәйексөз</vt:lpstr>
      <vt:lpstr>Сахналау</vt:lpstr>
      <vt:lpstr>Айгөлек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19</cp:revision>
  <dcterms:created xsi:type="dcterms:W3CDTF">2014-02-08T16:14:50Z</dcterms:created>
  <dcterms:modified xsi:type="dcterms:W3CDTF">2014-02-12T16:18:11Z</dcterms:modified>
</cp:coreProperties>
</file>