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89" r:id="rId6"/>
    <p:sldId id="261" r:id="rId7"/>
    <p:sldId id="263" r:id="rId8"/>
    <p:sldId id="260" r:id="rId9"/>
    <p:sldId id="262" r:id="rId10"/>
    <p:sldId id="284" r:id="rId11"/>
    <p:sldId id="285" r:id="rId12"/>
    <p:sldId id="286" r:id="rId13"/>
    <p:sldId id="264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54" autoAdjust="0"/>
    <p:restoredTop sz="94702" autoAdjust="0"/>
  </p:normalViewPr>
  <p:slideViewPr>
    <p:cSldViewPr>
      <p:cViewPr>
        <p:scale>
          <a:sx n="90" d="100"/>
          <a:sy n="90" d="100"/>
        </p:scale>
        <p:origin x="-154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117FE-C9B1-423B-A365-4DC120E45450}" type="datetimeFigureOut">
              <a:rPr lang="ru-RU" smtClean="0"/>
              <a:pPr/>
              <a:t>17.01.2015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0E6AA-1289-488C-9A1E-42F6B279F5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0E6AA-1289-488C-9A1E-42F6B279F55F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1/17/2015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Журавли –</a:t>
            </a:r>
            <a:b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птицы мира и добра.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6" name="Подзаголовок 15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4419600" cy="129539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Презентацию подготовила Савкина Л.А., учитель начальных классов </a:t>
            </a:r>
          </a:p>
          <a:p>
            <a:pPr algn="ctr"/>
            <a:r>
              <a:rPr lang="ru-RU" dirty="0" smtClean="0"/>
              <a:t>МОУ «СОШ п. Горный»</a:t>
            </a:r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alibri" pitchFamily="34" charset="0"/>
              </a:rPr>
              <a:t>Канадский журавль встречается на Северо – Востоке России.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2051" name="Picture 3" descr="C:\Documents and Settings\Пользователь\Мои документы\журавль\Kan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762000"/>
            <a:ext cx="8686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Calibri" pitchFamily="34" charset="0"/>
              </a:rPr>
              <a:t>Стерх</a:t>
            </a:r>
            <a:r>
              <a:rPr lang="ru-RU" sz="2000" dirty="0" smtClean="0">
                <a:latin typeface="Calibri" pitchFamily="34" charset="0"/>
              </a:rPr>
              <a:t> (белый журавль) распространён в Сибири.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4098" name="Picture 2" descr="C:\Documents and Settings\Пользователь\Мои документы\журавль\50197736_1487_sterh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4582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Calibri" pitchFamily="34" charset="0"/>
              </a:rPr>
              <a:t>Журавль-красавка – житель степей.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3074" name="Picture 2" descr="C:\Documents and Settings\Пользователь\Мои документы\журавль\d483ffb7afd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2000"/>
            <a:ext cx="8686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C:\Documents and Settings\Пользователь\Мои документы\журавль\26272cy320x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 descr="C:\Documents and Settings\Пользователь\Мои документы\журавль\75905855_74169918_large_24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Пользователь\Мои документы\журавль\post-13076-12625546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Пользователь\Мои документы\журавль\8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Пользователь\Мои документы\журавль\x_c17398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accent5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5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accent5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/>
                </a:solidFill>
              </a:rPr>
              <a:t>Виды журавлей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Журавли нашей страны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953000" y="5638800"/>
            <a:ext cx="3733800" cy="99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Чёрный журавль – обитатель болот Дальнего Востока</a:t>
            </a:r>
            <a:br>
              <a:rPr lang="ru-RU" sz="2000" dirty="0" smtClean="0"/>
            </a:b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r>
              <a:rPr lang="ru-RU" sz="2000" dirty="0" smtClean="0">
                <a:latin typeface="Calibri" pitchFamily="34" charset="0"/>
              </a:rPr>
              <a:t/>
            </a:r>
            <a:br>
              <a:rPr lang="ru-RU" sz="2000" dirty="0" smtClean="0">
                <a:latin typeface="Calibri" pitchFamily="34" charset="0"/>
              </a:rPr>
            </a:br>
            <a:endParaRPr lang="ru-RU" sz="2000" dirty="0">
              <a:latin typeface="Calibri" pitchFamily="34" charset="0"/>
            </a:endParaRPr>
          </a:p>
        </p:txBody>
      </p:sp>
      <p:pic>
        <p:nvPicPr>
          <p:cNvPr id="5122" name="Picture 2" descr="C:\Documents and Settings\Пользователь\Мои документы\журавль\aa69b97e83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610600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6356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Calibri" pitchFamily="34" charset="0"/>
              </a:rPr>
              <a:t>Японский журавль встречается на восточных территориях нашей страны. 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7170" name="Picture 2" descr="C:\Documents and Settings\Пользователь\Мои документы\журавль\kuyu_resimleri__4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762000"/>
            <a:ext cx="87630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Calibri" pitchFamily="34" charset="0"/>
              </a:rPr>
              <a:t>Серый журавль – обитатель болот.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4098" name="Picture 2" descr="C:\Documents and Settings\Пользователь\Мои документы\журавль\1259554027_f78433f12a5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86106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pPr algn="ctr"/>
            <a:r>
              <a:rPr lang="ru-RU" sz="2000" dirty="0" err="1" smtClean="0">
                <a:latin typeface="Calibri" pitchFamily="34" charset="0"/>
              </a:rPr>
              <a:t>Даурский</a:t>
            </a:r>
            <a:r>
              <a:rPr lang="ru-RU" sz="2000" dirty="0" smtClean="0">
                <a:latin typeface="Calibri" pitchFamily="34" charset="0"/>
              </a:rPr>
              <a:t> журавль гнездится на землях Забайкалья.</a:t>
            </a:r>
            <a:endParaRPr lang="ru-RU" sz="2000" dirty="0">
              <a:latin typeface="Calibri" pitchFamily="34" charset="0"/>
            </a:endParaRPr>
          </a:p>
        </p:txBody>
      </p:sp>
      <p:pic>
        <p:nvPicPr>
          <p:cNvPr id="6146" name="Picture 2" descr="C:\Documents and Settings\Пользователь\Мои документы\журавль\64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8686800" cy="60198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75</Words>
  <PresentationFormat>Экран (4:3)</PresentationFormat>
  <Paragraphs>16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Журавли – птицы мира и добра.</vt:lpstr>
      <vt:lpstr>Слайд 2</vt:lpstr>
      <vt:lpstr>Слайд 3</vt:lpstr>
      <vt:lpstr>Слайд 4</vt:lpstr>
      <vt:lpstr>Журавли нашей страны</vt:lpstr>
      <vt:lpstr>Чёрный журавль – обитатель болот Дальнего Востока   </vt:lpstr>
      <vt:lpstr>Японский журавль встречается на восточных территориях нашей страны. </vt:lpstr>
      <vt:lpstr>Серый журавль – обитатель болот.</vt:lpstr>
      <vt:lpstr>Даурский журавль гнездится на землях Забайкалья.</vt:lpstr>
      <vt:lpstr>Канадский журавль встречается на Северо – Востоке России.</vt:lpstr>
      <vt:lpstr>Стерх (белый журавль) распространён в Сибири.</vt:lpstr>
      <vt:lpstr>Журавль-красавка – житель степей.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Журавли</dc:title>
  <cp:lastModifiedBy>Пользователь</cp:lastModifiedBy>
  <cp:revision>31</cp:revision>
  <dcterms:modified xsi:type="dcterms:W3CDTF">2015-01-17T19:13:57Z</dcterms:modified>
</cp:coreProperties>
</file>