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1" r:id="rId2"/>
    <p:sldId id="271" r:id="rId3"/>
    <p:sldId id="280" r:id="rId4"/>
    <p:sldId id="268" r:id="rId5"/>
    <p:sldId id="269" r:id="rId6"/>
    <p:sldId id="274" r:id="rId7"/>
    <p:sldId id="276" r:id="rId8"/>
    <p:sldId id="277" r:id="rId9"/>
    <p:sldId id="279" r:id="rId10"/>
    <p:sldId id="260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A97E1-50A2-4D3F-9742-AB7433A9AD29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1AA72-FAE0-4EB4-B560-256FCCBD52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1AA72-FAE0-4EB4-B560-256FCCBD527D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1AA72-FAE0-4EB4-B560-256FCCBD527D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1AA72-FAE0-4EB4-B560-256FCCBD527D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428B29C-7083-42F1-B94E-4971B2FE6F45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8240C53-824D-4668-ACA9-30FC4B6297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B29C-7083-42F1-B94E-4971B2FE6F45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0C53-824D-4668-ACA9-30FC4B6297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B29C-7083-42F1-B94E-4971B2FE6F45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0C53-824D-4668-ACA9-30FC4B6297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B29C-7083-42F1-B94E-4971B2FE6F45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0C53-824D-4668-ACA9-30FC4B6297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B29C-7083-42F1-B94E-4971B2FE6F45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0C53-824D-4668-ACA9-30FC4B6297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B29C-7083-42F1-B94E-4971B2FE6F45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0C53-824D-4668-ACA9-30FC4B6297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28B29C-7083-42F1-B94E-4971B2FE6F45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240C53-824D-4668-ACA9-30FC4B6297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428B29C-7083-42F1-B94E-4971B2FE6F45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8240C53-824D-4668-ACA9-30FC4B6297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B29C-7083-42F1-B94E-4971B2FE6F45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0C53-824D-4668-ACA9-30FC4B6297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B29C-7083-42F1-B94E-4971B2FE6F45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0C53-824D-4668-ACA9-30FC4B6297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B29C-7083-42F1-B94E-4971B2FE6F45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0C53-824D-4668-ACA9-30FC4B6297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428B29C-7083-42F1-B94E-4971B2FE6F45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8240C53-824D-4668-ACA9-30FC4B6297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Пользователь\Мои документы\Мои рисунки\798087_dddddddddddd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868" y="350043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86116" y="200024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3108" y="785794"/>
            <a:ext cx="4786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 Narrow" pitchFamily="34" charset="0"/>
              </a:rPr>
              <a:t>Краски леса</a:t>
            </a:r>
            <a:endParaRPr lang="ru-RU" sz="4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429264"/>
            <a:ext cx="6215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Презентацию подготовила Савкина Л.А., учитель начальных </a:t>
            </a: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классов   МОУ </a:t>
            </a: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«СОШ п. Горный».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Пользователь\Мои документы\Мои рисунки\nature_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786322"/>
            <a:ext cx="37861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Смотри, как роща зеленеет,</a:t>
            </a:r>
            <a:b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Палящим солнцем облита -</a:t>
            </a:r>
            <a:b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А в ней какою негой веет</a:t>
            </a:r>
            <a:b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От каждой ветки и листа</a:t>
            </a: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!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                  Ф. Тютчев.</a:t>
            </a:r>
            <a:endParaRPr lang="ru-RU" sz="2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>
            <a:normAutofit/>
          </a:bodyPr>
          <a:lstStyle/>
          <a:p>
            <a:endParaRPr lang="ru-RU" sz="2000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Documents and Settings\Пользователь\Мои документы\Мои рисунки\pict_7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2967335"/>
            <a:ext cx="46434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Narrow" pitchFamily="34" charset="0"/>
              </a:rPr>
              <a:t>Шуми, шуми, зелёный лес! </a:t>
            </a:r>
            <a:endParaRPr lang="ru-RU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 Narrow" pitchFamily="34" charset="0"/>
              </a:rPr>
              <a:t>                          И</a:t>
            </a:r>
            <a:r>
              <a:rPr lang="ru-RU" sz="3200" dirty="0" smtClean="0">
                <a:solidFill>
                  <a:schemeClr val="bg1"/>
                </a:solidFill>
                <a:latin typeface="Arial Narrow" pitchFamily="34" charset="0"/>
              </a:rPr>
              <a:t>. Никитин</a:t>
            </a:r>
            <a:br>
              <a:rPr lang="ru-RU" sz="3200" dirty="0" smtClean="0">
                <a:solidFill>
                  <a:schemeClr val="bg1"/>
                </a:solidFill>
                <a:latin typeface="Arial Narrow" pitchFamily="34" charset="0"/>
              </a:rPr>
            </a:br>
            <a:endParaRPr lang="ru-RU" sz="32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2428892" cy="228601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Что такое </a:t>
            </a:r>
            <a:r>
              <a:rPr lang="ru-RU" sz="2000" dirty="0" smtClean="0"/>
              <a:t>лес?</a:t>
            </a:r>
            <a:br>
              <a:rPr lang="ru-RU" sz="2000" dirty="0" smtClean="0"/>
            </a:br>
            <a:r>
              <a:rPr lang="ru-RU" sz="2000" dirty="0" smtClean="0"/>
              <a:t>Сосны до </a:t>
            </a:r>
            <a:r>
              <a:rPr lang="ru-RU" sz="2000" dirty="0" smtClean="0"/>
              <a:t>небес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Берёзы и дубы,</a:t>
            </a:r>
            <a:br>
              <a:rPr lang="ru-RU" sz="2000" dirty="0" smtClean="0"/>
            </a:br>
            <a:r>
              <a:rPr lang="ru-RU" sz="2000" dirty="0" smtClean="0"/>
              <a:t>Ягоды, грибы</a:t>
            </a:r>
            <a:r>
              <a:rPr lang="ru-RU" sz="2000" dirty="0" smtClean="0"/>
              <a:t>...</a:t>
            </a:r>
            <a:br>
              <a:rPr lang="ru-RU" sz="2000" dirty="0" smtClean="0"/>
            </a:br>
            <a:r>
              <a:rPr lang="ru-RU" sz="2000" dirty="0" smtClean="0"/>
              <a:t>                   </a:t>
            </a:r>
            <a:br>
              <a:rPr lang="ru-RU" sz="2000" dirty="0" smtClean="0"/>
            </a:br>
            <a:r>
              <a:rPr lang="ru-RU" sz="2000" dirty="0" smtClean="0"/>
              <a:t>И</a:t>
            </a:r>
            <a:r>
              <a:rPr lang="ru-RU" sz="2000" dirty="0" smtClean="0"/>
              <a:t>. Никитин</a:t>
            </a:r>
            <a:br>
              <a:rPr lang="ru-RU" sz="2000" dirty="0" smtClean="0"/>
            </a:br>
            <a:endParaRPr lang="ru-RU" sz="2000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714752"/>
            <a:ext cx="2714644" cy="3000396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1026" name="Picture 2" descr="C:\Documents and Settings\Пользователь\Мои документы\Мои рисунки\091f60e56b565038350c3d3dad6e0df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6248" y="3714753"/>
            <a:ext cx="37862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Что такое лес?</a:t>
            </a:r>
            <a:b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Сосны до небес,</a:t>
            </a:r>
            <a:b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Берёзы и дубы,</a:t>
            </a:r>
            <a:b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Ягоды, грибы...</a:t>
            </a:r>
            <a:b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       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     И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. Никитин</a:t>
            </a:r>
            <a:b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714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86124"/>
            <a:ext cx="9144000" cy="328841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Arial Narrow" pitchFamily="34" charset="0"/>
              </a:rPr>
              <a:t>Здравствуй, лес, дремучий лес, </a:t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Полный сказок и чудес! </a:t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Ты о чем шумишь листвою </a:t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Ночью темной, грозовою? </a:t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Что там шепчешь на заре, </a:t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Весь в росе как в серебре? </a:t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Кто в глуши твоей таится? </a:t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Что за зверь? </a:t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Какая птица? </a:t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Все открой, не утаи: </a:t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Ты же видишь — мы свои!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                                                                   С</a:t>
            </a:r>
            <a:r>
              <a:rPr lang="ru-RU" dirty="0" smtClean="0">
                <a:latin typeface="Arial Narrow" pitchFamily="34" charset="0"/>
              </a:rPr>
              <a:t>. Погорельский</a:t>
            </a:r>
          </a:p>
          <a:p>
            <a:endParaRPr lang="ru-RU" dirty="0">
              <a:latin typeface="Arial Narrow" pitchFamily="34" charset="0"/>
            </a:endParaRPr>
          </a:p>
        </p:txBody>
      </p:sp>
      <p:pic>
        <p:nvPicPr>
          <p:cNvPr id="5" name="Рисунок 4" descr="лес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0"/>
            <a:ext cx="92154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43240" y="2357430"/>
            <a:ext cx="57150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Здравствуй, лес, дремучий лес, </a:t>
            </a:r>
            <a:b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Полный сказок и чудес! </a:t>
            </a:r>
            <a:b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Ты о чем шумишь листвою </a:t>
            </a:r>
            <a:b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Ночью темной, грозовою? </a:t>
            </a:r>
            <a:b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Что там шепчешь на заре, </a:t>
            </a:r>
            <a:b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Весь в росе как в серебре? </a:t>
            </a:r>
            <a:b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Кто в глуши твоей таится? </a:t>
            </a:r>
            <a:b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Что за зверь? </a:t>
            </a:r>
            <a:b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Какая птица? </a:t>
            </a:r>
            <a:b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Все открой, не утаи: </a:t>
            </a:r>
            <a:b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Ты же видишь — мы свои!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                  С. Погорельский</a:t>
            </a: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Пользователь\Мои документы\Мои рисунки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8992" y="3929066"/>
            <a:ext cx="571500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Словно касса без кассира,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Всем открыт осенний лес.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Простодушно и красиво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Листья падают с древес.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                                          В. </a:t>
            </a:r>
            <a:r>
              <a:rPr lang="ru-RU" sz="2800" dirty="0" smtClean="0">
                <a:solidFill>
                  <a:schemeClr val="bg1"/>
                </a:solidFill>
              </a:rPr>
              <a:t>Шефнер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4143372" cy="650085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.</a:t>
            </a:r>
            <a:r>
              <a:rPr lang="ru-RU" sz="2000" dirty="0" smtClean="0"/>
              <a:t> 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2249424"/>
            <a:ext cx="4686304" cy="4325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Documents and Settings\Пользователь\Мои документы\Мои рисунки\0_6e116_ee6f08c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14744" y="2690336"/>
            <a:ext cx="5000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Лес, точно терем расписной,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Лиловый, золотой, багряный,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Веселой, пестрою стеной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Стоит над светлою поляной.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                       И. Бунин. 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Пользователь\Мои документы\Мои рисунки\0_5c54b_53d67e52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14612" y="2690336"/>
            <a:ext cx="41433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Чародейкою Зимою</a:t>
            </a:r>
            <a:br>
              <a:rPr lang="ru-RU" sz="24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Околдован, лес стоит -</a:t>
            </a:r>
            <a:br>
              <a:rPr lang="ru-RU" sz="24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 под снежной бахромою,</a:t>
            </a:r>
            <a:br>
              <a:rPr lang="ru-RU" sz="24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Неподвижною, немою,</a:t>
            </a:r>
            <a:br>
              <a:rPr lang="ru-RU" sz="24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Чудной жизнью он блестит</a:t>
            </a: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      Ф. Тютчев.</a:t>
            </a:r>
            <a:endParaRPr lang="ru-RU" sz="240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Широкоформатные обои Березовый лес, Зимний березовый лес застыл в ожидании весн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761438"/>
            <a:ext cx="5940425" cy="333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Широкоформатные обои Березовый лес, Зимний березовый лес застыл в ожидании весн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071670" y="5143512"/>
            <a:ext cx="39290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Весна, весна! И всё ей радо.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ea typeface="Times New Roman" pitchFamily="18" charset="0"/>
              </a:rPr>
              <a:t> И. Бунин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1-tub-ru.yandex.net/i?id=d62666b6f36001e13ed3038b22e73d82-51-144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28992" y="3286124"/>
            <a:ext cx="46650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Распахни мне объятья твои,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Густолистый, развесистый лес!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                 С. Есенин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Пользователь\Мои документы\Мои рисунки\3684761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4357694"/>
            <a:ext cx="5857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Улыбнулись сонные берёзки,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Растрепали шёлковые косы.                 С. Есенин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182</TotalTime>
  <Words>104</Words>
  <Application>Microsoft Office PowerPoint</Application>
  <PresentationFormat>Экран (4:3)</PresentationFormat>
  <Paragraphs>28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Слайд 1</vt:lpstr>
      <vt:lpstr>Что такое лес? Сосны до небес, Берёзы и дубы, Ягоды, грибы...                     И. Никитин </vt:lpstr>
      <vt:lpstr>Слайд 3</vt:lpstr>
      <vt:lpstr>Слайд 4</vt:lpstr>
      <vt:lpstr>. </vt:lpstr>
      <vt:lpstr>Слайд 6</vt:lpstr>
      <vt:lpstr>Слайд 7</vt:lpstr>
      <vt:lpstr>Слайд 8</vt:lpstr>
      <vt:lpstr>  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Леса России</dc:title>
  <dc:creator>Пользователь</dc:creator>
  <cp:lastModifiedBy>Пользователь</cp:lastModifiedBy>
  <cp:revision>19</cp:revision>
  <dcterms:created xsi:type="dcterms:W3CDTF">2012-04-22T17:24:40Z</dcterms:created>
  <dcterms:modified xsi:type="dcterms:W3CDTF">2015-01-17T19:11:59Z</dcterms:modified>
</cp:coreProperties>
</file>