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4" r:id="rId6"/>
    <p:sldId id="260" r:id="rId7"/>
    <p:sldId id="267" r:id="rId8"/>
    <p:sldId id="268" r:id="rId9"/>
    <p:sldId id="269" r:id="rId10"/>
    <p:sldId id="270" r:id="rId11"/>
    <p:sldId id="271" r:id="rId12"/>
    <p:sldId id="272" r:id="rId13"/>
    <p:sldId id="275" r:id="rId14"/>
    <p:sldId id="273" r:id="rId15"/>
    <p:sldId id="274" r:id="rId16"/>
    <p:sldId id="276" r:id="rId17"/>
    <p:sldId id="283" r:id="rId18"/>
    <p:sldId id="278" r:id="rId19"/>
    <p:sldId id="277" r:id="rId20"/>
    <p:sldId id="282" r:id="rId21"/>
    <p:sldId id="281" r:id="rId22"/>
    <p:sldId id="28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D2D"/>
    <a:srgbClr val="FF4A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9A12-379D-4991-A1ED-45CC506E19A1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EC98E-2F9E-418B-B19E-D00B28B91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3AC4B-11FA-46E4-BBF4-16A113909689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84BAC-E93A-4B73-87ED-6F70E95BC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16BC6-01AA-43A1-8A9C-4A9694DA6581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9D818-1390-4421-B73E-5F1017E1E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1BABB-E080-42A3-B54F-5880703B1922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FDF-9199-4674-A0D6-84034779D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4625F-7198-4085-A625-E0CCFE9AAAAA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178D2-3520-42AF-88A7-FE8E6570B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D1EFA-5FE6-41A8-9488-DBA1E35F8C0B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120F8-A57F-4742-8213-D18F9014B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D0E6-48A1-4CC3-AC17-5200AA5C1225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021BF-685B-42F5-AB70-7E354DD02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7F9F5-EC9B-4E12-9FB5-15993BF5E39B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8E034-6FC4-4D33-A3E5-DD7BF471B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7DEA9-F41E-4290-9D27-73D2203B54D1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2F505-8B15-46FE-974C-EDBAA9F95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1405D-A1FB-4105-B571-2F4A53C233D5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94E75-DB8D-4419-B256-9D94D6E41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275D1-E639-4CCF-96E3-935BD4CE057C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3ECA8-5AF5-49BD-9386-1A14414FD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9D2BCD-DEA2-4DA4-8739-94D9CABB555B}" type="datetimeFigureOut">
              <a:rPr lang="ru-RU"/>
              <a:pPr>
                <a:defRPr/>
              </a:pPr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D43B37-C909-45E3-B1E0-49607BBEF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4.png"/><Relationship Id="rId2" Type="http://schemas.openxmlformats.org/officeDocument/2006/relationships/audio" Target="file:///C:\Documents%20and%20Settings\&#1040;&#1085;&#1077;&#1095;&#1082;&#1072;\&#1056;&#1072;&#1073;&#1086;&#1095;&#1080;&#1081;%20&#1089;&#1090;&#1086;&#1083;\track02.mp3" TargetMode="External"/><Relationship Id="rId1" Type="http://schemas.openxmlformats.org/officeDocument/2006/relationships/audio" Target="file:///C:\Documents%20and%20Settings\Admin\&#1056;&#1072;&#1073;&#1086;&#1095;&#1080;&#1081;%20&#1089;&#1090;&#1086;&#1083;\&#1052;&#1077;&#1090;&#1086;&#1076;&#1080;&#1095;&#1077;&#1089;&#1082;&#1072;&#1103;%20&#1088;&#1072;&#1079;&#1088;&#1072;&#1073;&#1086;&#1090;&#1082;&#1072;%20&#1042;&#1077;&#1083;&#1080;&#1082;&#1080;&#1081;%20&#1087;&#1088;&#1072;&#1079;&#1076;&#1085;&#1080;&#1082;%20-%20&#1055;&#1072;&#1089;&#1093;&#1072;\&#1050;&#1086;&#1083;&#1086;&#1082;&#1086;&#1083;&#1100;&#1085;&#1099;&#1081;%20&#1079;&#1074;&#1086;&#1085;%20&#1041;&#1083;&#1072;&#1075;&#1086;&#1074;&#1077;&#1089;&#1090;.mp3" TargetMode="Externa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hyperlink" Target="file:///C:\Users\mka\AppData\Local\Temp\&#1073;&#1083;&#1072;&#1075;&#1086;&#1074;&#1077;&#1089;&#1090;1.avi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7" descr="easter_03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3"/>
            <a:ext cx="8715436" cy="114300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rgbClr val="FF2D2D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«Великий праздник – Пасха»</a:t>
            </a:r>
            <a:endParaRPr lang="ru-RU" b="1" dirty="0">
              <a:ln>
                <a:solidFill>
                  <a:srgbClr val="FF2D2D"/>
                </a:solidFill>
              </a:ln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7" name="Рисунок 6" descr="23607259_2bbf0aba3440fb0a34e1af1485d930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357298"/>
            <a:ext cx="5254814" cy="364333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«Крапанки 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krapank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642918"/>
            <a:ext cx="3190076" cy="264320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krapanka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642918"/>
            <a:ext cx="3214710" cy="266361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krapanka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3786190"/>
            <a:ext cx="3190048" cy="264318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krapanka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57818" y="3714752"/>
            <a:ext cx="3190048" cy="264318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3071810"/>
            <a:ext cx="4357686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Яйцо окрашивается в желтый цвет и наносят каплями воск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28596" y="1142984"/>
            <a:ext cx="642942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№1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786314" y="1142984"/>
            <a:ext cx="571504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№2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786314" y="3071810"/>
            <a:ext cx="4357686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Окунули яйцо в оранжевую  краску и опять каплями  наносят воск 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00034" y="4214818"/>
            <a:ext cx="571504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№3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0" y="6072206"/>
            <a:ext cx="4357686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Покрасили яйцо в красный  цвет и сняли воск горячей водой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929190" y="4357694"/>
            <a:ext cx="571504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№4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786314" y="6072206"/>
            <a:ext cx="4357686" cy="50006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Натереть яйцо  подсолнечным маслом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88.jpg"/>
          <p:cNvPicPr>
            <a:picLocks noChangeAspect="1"/>
          </p:cNvPicPr>
          <p:nvPr/>
        </p:nvPicPr>
        <p:blipFill>
          <a:blip r:embed="rId2" cstate="print"/>
          <a:srcRect l="7499" r="4000"/>
          <a:stretch>
            <a:fillRect/>
          </a:stretch>
        </p:blipFill>
        <p:spPr>
          <a:xfrm>
            <a:off x="0" y="642918"/>
            <a:ext cx="4214842" cy="40386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Pashal1noe-yaico.jpg"/>
          <p:cNvPicPr>
            <a:picLocks noChangeAspect="1"/>
          </p:cNvPicPr>
          <p:nvPr/>
        </p:nvPicPr>
        <p:blipFill>
          <a:blip r:embed="rId3" cstate="print"/>
          <a:srcRect l="7547" t="5828" r="11320" b="10089"/>
          <a:stretch>
            <a:fillRect/>
          </a:stretch>
        </p:blipFill>
        <p:spPr>
          <a:xfrm>
            <a:off x="3214678" y="2928934"/>
            <a:ext cx="3378997" cy="392906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«В крапинку 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555.jpg"/>
          <p:cNvPicPr>
            <a:picLocks noChangeAspect="1"/>
          </p:cNvPicPr>
          <p:nvPr/>
        </p:nvPicPr>
        <p:blipFill>
          <a:blip r:embed="rId4" cstate="print"/>
          <a:srcRect l="19000" r="16499"/>
          <a:stretch>
            <a:fillRect/>
          </a:stretch>
        </p:blipFill>
        <p:spPr>
          <a:xfrm>
            <a:off x="5857884" y="785794"/>
            <a:ext cx="3286116" cy="38210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14282" y="4429132"/>
            <a:ext cx="3428992" cy="64294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Яйцо обваливается в рисе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215074" y="4429132"/>
            <a:ext cx="2928926" cy="85725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Завязывается в марлевый мешочек  и варится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_pravoslavnoy_pashoy.jpg"/>
          <p:cNvPicPr>
            <a:picLocks noChangeAspect="1"/>
          </p:cNvPicPr>
          <p:nvPr/>
        </p:nvPicPr>
        <p:blipFill>
          <a:blip r:embed="rId2" cstate="print"/>
          <a:srcRect l="3077" r="6154" b="5769"/>
          <a:stretch>
            <a:fillRect/>
          </a:stretch>
        </p:blipFill>
        <p:spPr>
          <a:xfrm>
            <a:off x="2214546" y="3071810"/>
            <a:ext cx="4214842" cy="350046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«Маляванки»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12701283288375.jpg"/>
          <p:cNvPicPr>
            <a:picLocks noChangeAspect="1"/>
          </p:cNvPicPr>
          <p:nvPr/>
        </p:nvPicPr>
        <p:blipFill>
          <a:blip r:embed="rId3" cstate="print"/>
          <a:srcRect l="15000" t="16917"/>
          <a:stretch>
            <a:fillRect/>
          </a:stretch>
        </p:blipFill>
        <p:spPr>
          <a:xfrm>
            <a:off x="4810128" y="857232"/>
            <a:ext cx="4333872" cy="338042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28596" y="6286520"/>
            <a:ext cx="8286776" cy="57148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Яйца разрисовываются акварельными красками  и покрывается клеем  ПВА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fit-500x800.jpg"/>
          <p:cNvPicPr>
            <a:picLocks noChangeAspect="1"/>
          </p:cNvPicPr>
          <p:nvPr/>
        </p:nvPicPr>
        <p:blipFill>
          <a:blip r:embed="rId4" cstate="print"/>
          <a:srcRect l="8000" r="14000"/>
          <a:stretch>
            <a:fillRect/>
          </a:stretch>
        </p:blipFill>
        <p:spPr>
          <a:xfrm>
            <a:off x="-1" y="642918"/>
            <a:ext cx="4071935" cy="363339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786050" y="0"/>
            <a:ext cx="3571900" cy="57148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«Писанки»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20070927_1830t.jpg"/>
          <p:cNvPicPr>
            <a:picLocks noChangeAspect="1"/>
          </p:cNvPicPr>
          <p:nvPr/>
        </p:nvPicPr>
        <p:blipFill>
          <a:blip r:embed="rId2" cstate="print"/>
          <a:srcRect l="8696"/>
          <a:stretch>
            <a:fillRect/>
          </a:stretch>
        </p:blipFill>
        <p:spPr>
          <a:xfrm>
            <a:off x="4572000" y="469423"/>
            <a:ext cx="4572000" cy="391888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12701282872422.jpg"/>
          <p:cNvPicPr>
            <a:picLocks noChangeAspect="1"/>
          </p:cNvPicPr>
          <p:nvPr/>
        </p:nvPicPr>
        <p:blipFill>
          <a:blip r:embed="rId3" cstate="print"/>
          <a:srcRect l="6568" r="6947"/>
          <a:stretch>
            <a:fillRect/>
          </a:stretch>
        </p:blipFill>
        <p:spPr>
          <a:xfrm>
            <a:off x="0" y="2500306"/>
            <a:ext cx="5643602" cy="407194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786050" y="0"/>
            <a:ext cx="3571900" cy="57148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«Писанки»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20070927_1934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4714908" cy="314327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2" name="Рисунок 11" descr="20070927_1940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6249" y="500042"/>
            <a:ext cx="4607751" cy="307183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20070927_1955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0438"/>
            <a:ext cx="4714871" cy="314324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4" name="Рисунок 13" descr="20070927_2006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8" y="3429000"/>
            <a:ext cx="4714872" cy="3143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214282" y="500042"/>
            <a:ext cx="642942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FF4A1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№1</a:t>
            </a:r>
            <a:endParaRPr lang="ru-RU" sz="2000" dirty="0">
              <a:solidFill>
                <a:srgbClr val="FF4A1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8286776" y="571480"/>
            <a:ext cx="642942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FF4A1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№2</a:t>
            </a:r>
            <a:endParaRPr lang="ru-RU" sz="2000" dirty="0">
              <a:solidFill>
                <a:srgbClr val="FF4A1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8286776" y="4000504"/>
            <a:ext cx="642942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№4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14282" y="3929066"/>
            <a:ext cx="642942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№3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28596" y="3071810"/>
            <a:ext cx="2857488" cy="64294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Разогревается воск на свече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143472" y="3071810"/>
            <a:ext cx="4000528" cy="64294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Наносится рисунок воском на яйцо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4786314" y="6286520"/>
            <a:ext cx="4357686" cy="57148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Нагреваем яйцо на пламени свечи и воск плавится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142844" y="6286520"/>
            <a:ext cx="4357686" cy="57148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Опускаем яйцо в стакан с  разведенной краской 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Современные «Писанки»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1683730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3006475"/>
            <a:ext cx="5429256" cy="385152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127012415593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0"/>
            <a:ext cx="2571736" cy="512769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pisanka svet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847975" cy="42672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Игры с пасхальными яйцами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katanie_egges.jpg"/>
          <p:cNvPicPr>
            <a:picLocks noChangeAspect="1"/>
          </p:cNvPicPr>
          <p:nvPr/>
        </p:nvPicPr>
        <p:blipFill>
          <a:blip r:embed="rId2" cstate="print"/>
          <a:srcRect l="8692" t="15625" r="9354"/>
          <a:stretch>
            <a:fillRect/>
          </a:stretch>
        </p:blipFill>
        <p:spPr>
          <a:xfrm>
            <a:off x="0" y="500042"/>
            <a:ext cx="5476959" cy="492922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3892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6750" y="3357562"/>
            <a:ext cx="4667250" cy="35004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143472" y="1285860"/>
            <a:ext cx="4000528" cy="64294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Катание яйца с горки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14348" y="6000768"/>
            <a:ext cx="4000528" cy="64294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Дети «чокаются» яичками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Пасхальный кулич и пасха</a:t>
            </a:r>
            <a:endParaRPr lang="ru-RU" sz="3000" dirty="0"/>
          </a:p>
        </p:txBody>
      </p:sp>
      <p:pic>
        <p:nvPicPr>
          <p:cNvPr id="4" name="Рисунок 3" descr="8d3ee5c1930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696520"/>
            <a:ext cx="5453066" cy="408980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pasha_k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786066"/>
            <a:ext cx="4071934" cy="407193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4000496" cy="278907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zhavoronki-u-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571480"/>
            <a:ext cx="4026059" cy="292895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3z5zgr-q3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3286124"/>
            <a:ext cx="4429156" cy="34054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714480" y="0"/>
            <a:ext cx="5000660" cy="64291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Пасхальные жаворонки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Традиционное оформление жаворонков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zhavoronki-u-03.jpg"/>
          <p:cNvPicPr>
            <a:picLocks noChangeAspect="1"/>
          </p:cNvPicPr>
          <p:nvPr/>
        </p:nvPicPr>
        <p:blipFill>
          <a:blip r:embed="rId2" cstate="print"/>
          <a:srcRect r="52000" b="52000"/>
          <a:stretch>
            <a:fillRect/>
          </a:stretch>
        </p:blipFill>
        <p:spPr>
          <a:xfrm>
            <a:off x="500034" y="642918"/>
            <a:ext cx="3643306" cy="273246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zhavoronki-u-03.jpg"/>
          <p:cNvPicPr>
            <a:picLocks noChangeAspect="1"/>
          </p:cNvPicPr>
          <p:nvPr/>
        </p:nvPicPr>
        <p:blipFill>
          <a:blip r:embed="rId2" cstate="print"/>
          <a:srcRect l="51500" b="52000"/>
          <a:stretch>
            <a:fillRect/>
          </a:stretch>
        </p:blipFill>
        <p:spPr>
          <a:xfrm>
            <a:off x="5072066" y="642918"/>
            <a:ext cx="3753471" cy="278608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zhavoronki-u-03.jpg"/>
          <p:cNvPicPr>
            <a:picLocks noChangeAspect="1"/>
          </p:cNvPicPr>
          <p:nvPr/>
        </p:nvPicPr>
        <p:blipFill>
          <a:blip r:embed="rId2" cstate="print"/>
          <a:srcRect t="52000" r="51500"/>
          <a:stretch>
            <a:fillRect/>
          </a:stretch>
        </p:blipFill>
        <p:spPr>
          <a:xfrm>
            <a:off x="500034" y="3714752"/>
            <a:ext cx="3571868" cy="265128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zhavoronki-u-03.jpg"/>
          <p:cNvPicPr>
            <a:picLocks noChangeAspect="1"/>
          </p:cNvPicPr>
          <p:nvPr/>
        </p:nvPicPr>
        <p:blipFill>
          <a:blip r:embed="rId2" cstate="print"/>
          <a:srcRect l="51500" t="52000"/>
          <a:stretch>
            <a:fillRect/>
          </a:stretch>
        </p:blipFill>
        <p:spPr>
          <a:xfrm>
            <a:off x="5214942" y="3786190"/>
            <a:ext cx="3643306" cy="270430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85720" y="3143248"/>
            <a:ext cx="3500430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Из колобка скатать жгутик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57818" y="3214686"/>
            <a:ext cx="3500430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Жгутик завязать узелком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28596" y="6286496"/>
            <a:ext cx="3500430" cy="571504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Вытянуть клюв, сделать глаза из ягод,  нанести разрезы на хвост 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357818" y="6072206"/>
            <a:ext cx="3500430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Выпекать в духовке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57150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Яйца, изготовленные деревенскими умельцами </a:t>
            </a:r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</a:br>
            <a:endParaRPr lang="ru-RU" sz="32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14" name="Рисунок 13" descr="G.eggs.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00043"/>
            <a:ext cx="3143272" cy="507209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6" name="Рисунок 15" descr="1269355301_1209231195_02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516784" y="912448"/>
            <a:ext cx="4643470" cy="410441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7" name="Рисунок 16" descr="1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048000"/>
            <a:ext cx="2981325" cy="3810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Служба в храме  и крестный ход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R - krestni hod0006!!!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2740702"/>
            <a:ext cx="4748223" cy="382225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14356"/>
            <a:ext cx="5203913" cy="3467107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643866" cy="100013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Колокольный звон «Благовест»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5" name="Рисунок 4" descr="i_1269967378_4bb22a12d5ff0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964389"/>
            <a:ext cx="7215238" cy="541142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Колокольный звон Благовес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571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rack0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1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45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Праздничный пасхальный стол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95150988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42918"/>
            <a:ext cx="4143372" cy="598753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DSC035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62343" y="1393021"/>
            <a:ext cx="5381657" cy="4036243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7472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Шоколадные и сахарные яйца</a:t>
            </a:r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/>
            </a:r>
            <a:b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</a:br>
            <a:endParaRPr lang="ru-RU" sz="32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179cce94b4bfb09a7146e501302efb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14356"/>
            <a:ext cx="2857500" cy="381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143005.jpg"/>
          <p:cNvPicPr>
            <a:picLocks noChangeAspect="1"/>
          </p:cNvPicPr>
          <p:nvPr/>
        </p:nvPicPr>
        <p:blipFill>
          <a:blip r:embed="rId3" cstate="print"/>
          <a:srcRect t="3488" b="21512"/>
          <a:stretch>
            <a:fillRect/>
          </a:stretch>
        </p:blipFill>
        <p:spPr>
          <a:xfrm>
            <a:off x="3000364" y="785794"/>
            <a:ext cx="3286148" cy="328614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714356"/>
            <a:ext cx="2619394" cy="392909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295219.jpg"/>
          <p:cNvPicPr>
            <a:picLocks noChangeAspect="1"/>
          </p:cNvPicPr>
          <p:nvPr/>
        </p:nvPicPr>
        <p:blipFill>
          <a:blip r:embed="rId5" cstate="print"/>
          <a:srcRect b="7691"/>
          <a:stretch>
            <a:fillRect/>
          </a:stretch>
        </p:blipFill>
        <p:spPr>
          <a:xfrm>
            <a:off x="3071802" y="4071942"/>
            <a:ext cx="3698308" cy="257176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Яйца, изготовленные  ювелирными  фирмами</a:t>
            </a:r>
            <a:endParaRPr lang="ru-RU" sz="3000" dirty="0"/>
          </a:p>
        </p:txBody>
      </p:sp>
      <p:pic>
        <p:nvPicPr>
          <p:cNvPr id="3" name="Рисунок 2" descr="9515_8018_11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2815589" cy="350046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0103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1357298"/>
            <a:ext cx="2643174" cy="441844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0_cc44_678717d6_XL.jpeg"/>
          <p:cNvPicPr>
            <a:picLocks noChangeAspect="1"/>
          </p:cNvPicPr>
          <p:nvPr/>
        </p:nvPicPr>
        <p:blipFill>
          <a:blip r:embed="rId4" cstate="print"/>
          <a:srcRect l="5041" r="4230"/>
          <a:stretch>
            <a:fillRect/>
          </a:stretch>
        </p:blipFill>
        <p:spPr>
          <a:xfrm>
            <a:off x="285720" y="3780213"/>
            <a:ext cx="2357454" cy="30777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126a_P1200.jpg"/>
          <p:cNvPicPr>
            <a:picLocks noChangeAspect="1"/>
          </p:cNvPicPr>
          <p:nvPr/>
        </p:nvPicPr>
        <p:blipFill>
          <a:blip r:embed="rId5" cstate="print"/>
          <a:srcRect l="29990" t="4762" r="3715"/>
          <a:stretch>
            <a:fillRect/>
          </a:stretch>
        </p:blipFill>
        <p:spPr>
          <a:xfrm>
            <a:off x="2643174" y="1500174"/>
            <a:ext cx="4143404" cy="39461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Красное яйцо – символ  Пасхи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30044_748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07" y="1785926"/>
            <a:ext cx="6000793" cy="450059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01201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14356"/>
            <a:ext cx="3357554" cy="4465547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«Крашенки»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30044_74854.jpg"/>
          <p:cNvPicPr>
            <a:picLocks noChangeAspect="1"/>
          </p:cNvPicPr>
          <p:nvPr/>
        </p:nvPicPr>
        <p:blipFill>
          <a:blip r:embed="rId2" cstate="print"/>
          <a:srcRect l="11932" t="9091" r="7954"/>
          <a:stretch>
            <a:fillRect/>
          </a:stretch>
        </p:blipFill>
        <p:spPr>
          <a:xfrm>
            <a:off x="0" y="2714596"/>
            <a:ext cx="4868537" cy="414340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127012842838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714356"/>
            <a:ext cx="4953511" cy="370522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000100" y="1142984"/>
            <a:ext cx="3500462" cy="785794"/>
          </a:xfrm>
          <a:prstGeom prst="rect">
            <a:avLst/>
          </a:prstGeom>
          <a:ln>
            <a:noFill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Яйца, окрашенные пищевыми </a:t>
            </a: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красителями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86314" y="5572140"/>
            <a:ext cx="4071934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Яйца, окрашенные в луковой шелухе</a:t>
            </a:r>
            <a:endParaRPr lang="ru-RU" sz="20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«Крашенки»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699254e8a219t.jpg"/>
          <p:cNvPicPr>
            <a:picLocks noChangeAspect="1"/>
          </p:cNvPicPr>
          <p:nvPr/>
        </p:nvPicPr>
        <p:blipFill>
          <a:blip r:embed="rId2" cstate="print"/>
          <a:srcRect b="9395"/>
          <a:stretch>
            <a:fillRect/>
          </a:stretch>
        </p:blipFill>
        <p:spPr>
          <a:xfrm>
            <a:off x="4357686" y="3268239"/>
            <a:ext cx="4786314" cy="358976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127012828362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57232"/>
            <a:ext cx="5266263" cy="32861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72066" y="1142984"/>
            <a:ext cx="4071934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Яйца, окрашенные с помощью  растений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4929198"/>
            <a:ext cx="4071934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Яйца, окрашенные с помощью линяющей ткани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«Крашенки»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37d9d3433e9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14356"/>
            <a:ext cx="5679321" cy="378621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naklei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1911" y="3071810"/>
            <a:ext cx="5952089" cy="378619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572100" y="1142984"/>
            <a:ext cx="35719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Яйца, окрашенные природными красителями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5500702"/>
            <a:ext cx="3428992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Яйца, украшенные с помощью  наклеек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0"/>
            <a:ext cx="8229600" cy="78579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«Драпанки »</a:t>
            </a:r>
            <a:endParaRPr lang="ru-RU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Pasha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3571868" cy="452436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1270178863_krapank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5089" y="1214422"/>
            <a:ext cx="5818911" cy="435771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28662" y="5715016"/>
            <a:ext cx="7429552" cy="78581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Яйцо варится  и красится в темный цвет, затем выцарапывается  толстой иглой или ножом рисунок</a:t>
            </a:r>
            <a:endParaRPr lang="ru-RU" sz="20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256</Words>
  <Application>Microsoft Office PowerPoint</Application>
  <PresentationFormat>Экран (4:3)</PresentationFormat>
  <Paragraphs>54</Paragraphs>
  <Slides>22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«Великий праздник – Пасха»</vt:lpstr>
      <vt:lpstr>Яйца, изготовленные деревенскими умельцами  </vt:lpstr>
      <vt:lpstr>Шоколадные и сахарные яйца </vt:lpstr>
      <vt:lpstr>Яйца, изготовленные  ювелирными  фирмами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Пасхальный кулич и пасха</vt:lpstr>
      <vt:lpstr>Слайд 18</vt:lpstr>
      <vt:lpstr>Слайд 19</vt:lpstr>
      <vt:lpstr>Слайд 20</vt:lpstr>
      <vt:lpstr>Колокольный звон «Благовест»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«Великий праздник – Пасха»</dc:title>
  <dc:creator>User</dc:creator>
  <cp:lastModifiedBy>Анечка</cp:lastModifiedBy>
  <cp:revision>115</cp:revision>
  <dcterms:created xsi:type="dcterms:W3CDTF">2011-03-25T08:47:54Z</dcterms:created>
  <dcterms:modified xsi:type="dcterms:W3CDTF">2012-05-06T10:28:50Z</dcterms:modified>
</cp:coreProperties>
</file>