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9" r:id="rId3"/>
    <p:sldId id="32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2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4607/nikkica.13/0_58ca6_a770e2d2_X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97" y="324982"/>
            <a:ext cx="8668089" cy="627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261456" y="295252"/>
            <a:ext cx="8652519" cy="63020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61456" y="295252"/>
            <a:ext cx="8652519" cy="63020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261456" y="295252"/>
            <a:ext cx="8652519" cy="63020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2" descr="http://img-fotki.yandex.ru/get/4607/nikkica.13/0_58ca6_a770e2d2_X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97" y="4722238"/>
            <a:ext cx="2598011" cy="188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261456" y="295252"/>
            <a:ext cx="8652519" cy="63020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2" descr="http://img-fotki.yandex.ru/get/4607/nikkica.13/0_58ca6_a770e2d2_X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43" y="41109"/>
            <a:ext cx="2598011" cy="188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1"/>
            </a:gs>
            <a:gs pos="66000">
              <a:srgbClr val="0070C0"/>
            </a:gs>
            <a:gs pos="34000">
              <a:srgbClr val="FF0000"/>
            </a:gs>
            <a:gs pos="35000">
              <a:srgbClr val="0070C0"/>
            </a:gs>
            <a:gs pos="2000">
              <a:srgbClr val="FF0300"/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/>
        </p:nvSpPr>
        <p:spPr>
          <a:xfrm>
            <a:off x="7842" y="10007"/>
            <a:ext cx="9144000" cy="6858000"/>
          </a:xfrm>
          <a:prstGeom prst="frame">
            <a:avLst>
              <a:gd name="adj1" fmla="val 3862"/>
            </a:avLst>
          </a:prstGeom>
          <a:gradFill flip="none" rotWithShape="1">
            <a:gsLst>
              <a:gs pos="68000">
                <a:schemeClr val="bg1"/>
              </a:gs>
              <a:gs pos="66000">
                <a:srgbClr val="0070C0"/>
              </a:gs>
              <a:gs pos="34000">
                <a:srgbClr val="FF0000"/>
              </a:gs>
              <a:gs pos="35000">
                <a:srgbClr val="0070C0"/>
              </a:gs>
              <a:gs pos="2000">
                <a:srgbClr val="FF0300"/>
              </a:gs>
              <a:gs pos="100000">
                <a:schemeClr val="bg1"/>
              </a:gs>
            </a:gsLst>
            <a:lin ang="16200000" scaled="0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8113" y="666757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AA2106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solidFill>
                  <a:srgbClr val="AA2106"/>
                </a:solidFill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solidFill>
                  <a:srgbClr val="AA2106"/>
                </a:solidFill>
                <a:latin typeface="Monotype Corsiva" pitchFamily="66" charset="0"/>
              </a:rPr>
              <a:t>  </a:t>
            </a:r>
            <a:endParaRPr lang="ru-RU" sz="1000" dirty="0">
              <a:solidFill>
                <a:srgbClr val="AA2106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g-fotki.yandex.ru/get/4607/nikkica.13/0_58ca6_a770e2d2_XL.pn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752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</a:p>
          <a:p>
            <a:pPr lvl="0"/>
            <a:r>
              <a:rPr lang="ru-RU" sz="2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Владимировна, </a:t>
            </a:r>
          </a:p>
          <a:p>
            <a:pPr lvl="0"/>
            <a:r>
              <a:rPr lang="ru-RU" sz="2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pPr lvl="0"/>
            <a:r>
              <a:rPr lang="ru-RU" sz="2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680 г. Москвы</a:t>
            </a:r>
          </a:p>
          <a:p>
            <a:pPr lvl="0"/>
            <a:r>
              <a:rPr lang="ru-RU" sz="2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17000">
                      <a:schemeClr val="bg1"/>
                    </a:gs>
                    <a:gs pos="51000">
                      <a:srgbClr val="0070C0"/>
                    </a:gs>
                    <a:gs pos="84000">
                      <a:srgbClr val="FF00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«23 февраля»</a:t>
            </a:r>
            <a:endParaRPr lang="ru-RU" sz="6000" b="1" dirty="0">
              <a:ln w="11430"/>
              <a:gradFill>
                <a:gsLst>
                  <a:gs pos="17000">
                    <a:schemeClr val="bg1"/>
                  </a:gs>
                  <a:gs pos="51000">
                    <a:srgbClr val="0070C0"/>
                  </a:gs>
                  <a:gs pos="84000">
                    <a:srgbClr val="FF0000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5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82487" y="2204864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11103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17000">
                      <a:schemeClr val="bg1"/>
                    </a:gs>
                    <a:gs pos="51000">
                      <a:srgbClr val="0070C0"/>
                    </a:gs>
                    <a:gs pos="84000">
                      <a:srgbClr val="FF00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Интернет - ресурсы</a:t>
            </a:r>
            <a:endParaRPr lang="ru-RU" sz="6000" b="1" dirty="0">
              <a:ln w="11430"/>
              <a:gradFill>
                <a:gsLst>
                  <a:gs pos="17000">
                    <a:schemeClr val="bg1"/>
                  </a:gs>
                  <a:gs pos="51000">
                    <a:srgbClr val="0070C0"/>
                  </a:gs>
                  <a:gs pos="84000">
                    <a:srgbClr val="FF0000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19563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img-fotki.yandex.ru/get/4607/nikkica.13/0_58ca6_a770e2d2_XL.png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картинка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90</Template>
  <TotalTime>15</TotalTime>
  <Words>70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90</vt:lpstr>
      <vt:lpstr>Шаблон «23 февраля»</vt:lpstr>
      <vt:lpstr>Презентация PowerPoint</vt:lpstr>
      <vt:lpstr>Интернет -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4</cp:revision>
  <dcterms:created xsi:type="dcterms:W3CDTF">2014-02-16T10:19:24Z</dcterms:created>
  <dcterms:modified xsi:type="dcterms:W3CDTF">2014-02-16T10:37:00Z</dcterms:modified>
</cp:coreProperties>
</file>