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1&amp;img_url=http://img1.liveinternet.ru/images/foto/b/2/apps/1/442/1442381_7b82901475c0.jpg&amp;uinfo=ww-959-wh-595-fw-765-fh-448-pd-1.0499999523162841&amp;p=1&amp;text=%D0%BA%D0%B0%D1%80%D1%82%D0%B8%D0%BD%D0%BA%D0%B8%20%D0%BF%D1%80%D0%BE%20%D0%BB%D1%8F%D0%B3%D1%83%D1%88%D0%BA%D1%83%20%D0%B4%D0%BB%D1%8F%20%D0%B4%D0%B5%D1%82%D0%B5%D0%B9&amp;noreask=1&amp;pos=30&amp;rpt=simage&amp;lr=21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Шаблон презентации &quot;Pedsovet.su - голубо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6844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СЛОВАРНАЯ   РАБОТА.</a:t>
            </a:r>
            <a:endParaRPr lang="ru-RU" sz="5400" b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03198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Шаблон презентации &quot;Pedsovet.su - голубо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14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051720" y="11663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Georgia" pitchFamily="18" charset="0"/>
              </a:rPr>
              <a:t>Зелёная</a:t>
            </a:r>
            <a:r>
              <a:rPr lang="ru-RU" sz="2400" b="1" dirty="0" smtClean="0">
                <a:latin typeface="Georgia" pitchFamily="18" charset="0"/>
              </a:rPr>
              <a:t>,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но </a:t>
            </a:r>
            <a:r>
              <a:rPr lang="ru-RU" sz="2400" b="1" dirty="0">
                <a:latin typeface="Georgia" pitchFamily="18" charset="0"/>
              </a:rPr>
              <a:t>не трава.</a:t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latin typeface="Georgia" pitchFamily="18" charset="0"/>
              </a:rPr>
              <a:t>Холодная</a:t>
            </a:r>
            <a:r>
              <a:rPr lang="ru-RU" sz="2400" b="1" dirty="0" smtClean="0">
                <a:latin typeface="Georgia" pitchFamily="18" charset="0"/>
              </a:rPr>
              <a:t>,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но </a:t>
            </a:r>
            <a:r>
              <a:rPr lang="ru-RU" sz="2400" b="1" dirty="0">
                <a:latin typeface="Georgia" pitchFamily="18" charset="0"/>
              </a:rPr>
              <a:t>не лёд.</a:t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latin typeface="Georgia" pitchFamily="18" charset="0"/>
              </a:rPr>
              <a:t>Поёт</a:t>
            </a:r>
            <a:r>
              <a:rPr lang="ru-RU" sz="2400" b="1" dirty="0" smtClean="0">
                <a:latin typeface="Georgia" pitchFamily="18" charset="0"/>
              </a:rPr>
              <a:t>,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но </a:t>
            </a:r>
            <a:r>
              <a:rPr lang="ru-RU" sz="2400" b="1" dirty="0">
                <a:latin typeface="Georgia" pitchFamily="18" charset="0"/>
              </a:rPr>
              <a:t>не птица-</a:t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latin typeface="Georgia" pitchFamily="18" charset="0"/>
              </a:rPr>
              <a:t>Вот такая небылица</a:t>
            </a:r>
            <a:r>
              <a:rPr lang="ru-RU" sz="2400" b="1" dirty="0" smtClean="0">
                <a:latin typeface="Georgia" pitchFamily="18" charset="0"/>
              </a:rPr>
              <a:t>.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026" name="Picture 2" descr="http://im2-tub-ru.yandex.net/i?id=8178527-2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289" y="116632"/>
            <a:ext cx="2286000" cy="17281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80353" y="1844824"/>
            <a:ext cx="2682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Georgia" pitchFamily="18" charset="0"/>
              </a:rPr>
              <a:t>л</a:t>
            </a:r>
            <a:r>
              <a:rPr lang="ru-RU" sz="2800" b="1" dirty="0" smtClean="0">
                <a:latin typeface="Georgia" pitchFamily="18" charset="0"/>
              </a:rPr>
              <a:t> . </a:t>
            </a:r>
            <a:r>
              <a:rPr lang="ru-RU" sz="2800" b="1" dirty="0" err="1" smtClean="0">
                <a:latin typeface="Georgia" pitchFamily="18" charset="0"/>
              </a:rPr>
              <a:t>гушка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7964" y="182548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я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896036" y="1844824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65429" y="2477783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320057" y="2287439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2822" y="2368044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552" y="2924944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   л .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г</a:t>
            </a:r>
            <a:r>
              <a:rPr lang="ru-RU" sz="2800" dirty="0" err="1" smtClean="0">
                <a:latin typeface="Georgia" pitchFamily="18" charset="0"/>
              </a:rPr>
              <a:t>ушачьи</a:t>
            </a:r>
            <a:r>
              <a:rPr lang="ru-RU" sz="2800" dirty="0" smtClean="0">
                <a:latin typeface="Georgia" pitchFamily="18" charset="0"/>
              </a:rPr>
              <a:t>                                л . </a:t>
            </a:r>
            <a:r>
              <a:rPr lang="ru-RU" sz="2800" dirty="0" err="1" smtClean="0">
                <a:latin typeface="Georgia" pitchFamily="18" charset="0"/>
              </a:rPr>
              <a:t>гушек</a:t>
            </a:r>
            <a:endParaRPr lang="ru-RU" sz="2800" dirty="0" smtClean="0">
              <a:latin typeface="Georgia" pitchFamily="18" charset="0"/>
            </a:endParaRPr>
          </a:p>
          <a:p>
            <a:r>
              <a:rPr lang="ru-RU" sz="2800" dirty="0" smtClean="0">
                <a:latin typeface="Georgia" pitchFamily="18" charset="0"/>
              </a:rPr>
              <a:t>    пение                                           квакушка</a:t>
            </a:r>
          </a:p>
          <a:p>
            <a:r>
              <a:rPr lang="ru-RU" sz="2800" dirty="0" smtClean="0">
                <a:latin typeface="Georgia" pitchFamily="18" charset="0"/>
              </a:rPr>
              <a:t>    л . </a:t>
            </a:r>
            <a:r>
              <a:rPr lang="ru-RU" sz="2800" dirty="0" err="1" smtClean="0">
                <a:latin typeface="Georgia" pitchFamily="18" charset="0"/>
              </a:rPr>
              <a:t>гушка</a:t>
            </a:r>
            <a:r>
              <a:rPr lang="ru-RU" sz="2800" dirty="0" smtClean="0">
                <a:latin typeface="Georgia" pitchFamily="18" charset="0"/>
              </a:rPr>
              <a:t>                                     лапки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121128" y="2924944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52297" y="2924944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29321" y="3779435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я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1763688" y="3812049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336269" y="3376156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372200" y="3002747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193453" y="2939689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964626" y="3779435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485248" y="3351289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915816" y="3186554"/>
            <a:ext cx="2664296" cy="854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051720" y="3186554"/>
            <a:ext cx="3528392" cy="430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555776" y="3617441"/>
            <a:ext cx="3024336" cy="423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3568" y="472514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Л</a:t>
            </a:r>
            <a:r>
              <a:rPr lang="ru-RU" sz="2800" dirty="0" smtClean="0">
                <a:solidFill>
                  <a:srgbClr val="00B050"/>
                </a:solidFill>
                <a:latin typeface="Georgia" pitchFamily="18" charset="0"/>
              </a:rPr>
              <a:t>я</a:t>
            </a:r>
            <a:r>
              <a:rPr lang="ru-RU" sz="2800" dirty="0" smtClean="0">
                <a:latin typeface="Georgia" pitchFamily="18" charset="0"/>
              </a:rPr>
              <a:t>гушачьи лапки,  пение л</a:t>
            </a:r>
            <a:r>
              <a:rPr lang="ru-RU" sz="2800" dirty="0" smtClean="0">
                <a:solidFill>
                  <a:srgbClr val="00B050"/>
                </a:solidFill>
                <a:latin typeface="Georgia" pitchFamily="18" charset="0"/>
              </a:rPr>
              <a:t>я</a:t>
            </a:r>
            <a:r>
              <a:rPr lang="ru-RU" sz="2800" dirty="0" smtClean="0">
                <a:latin typeface="Georgia" pitchFamily="18" charset="0"/>
              </a:rPr>
              <a:t>гушек ,</a:t>
            </a:r>
          </a:p>
          <a:p>
            <a:r>
              <a:rPr lang="ru-RU" sz="2800" dirty="0">
                <a:latin typeface="Georgia" pitchFamily="18" charset="0"/>
              </a:rPr>
              <a:t>л</a:t>
            </a:r>
            <a:r>
              <a:rPr lang="ru-RU" sz="2800" dirty="0" smtClean="0">
                <a:solidFill>
                  <a:srgbClr val="00B050"/>
                </a:solidFill>
                <a:latin typeface="Georgia" pitchFamily="18" charset="0"/>
              </a:rPr>
              <a:t>я</a:t>
            </a:r>
            <a:r>
              <a:rPr lang="ru-RU" sz="2800" dirty="0" smtClean="0">
                <a:latin typeface="Georgia" pitchFamily="18" charset="0"/>
              </a:rPr>
              <a:t>гушка-квакушка.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433374" y="5202206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5391162" y="4755392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327933" y="4744088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059832" y="4766536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982061" y="4766536"/>
            <a:ext cx="90010" cy="72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149842" y="5188351"/>
            <a:ext cx="90010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792786" y="3779435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837791" y="4286620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662905" y="3762725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028895" y="4286620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231736" y="3513961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186364" y="3323617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219129" y="3404222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851580" y="3473799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806208" y="3283455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838973" y="3364060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299394" y="4396359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254022" y="4206015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286787" y="4286620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4970209" y="2287439"/>
            <a:ext cx="351420" cy="1529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997456" y="5298090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952084" y="5107746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984849" y="5188351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103474" y="5166207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794191" y="5149497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331634" y="5347954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286262" y="5157610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319027" y="5238215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063796" y="5711428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018424" y="5521084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051189" y="5601689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543217" y="5601689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337754" y="5607254"/>
            <a:ext cx="23428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6102178" y="4718041"/>
            <a:ext cx="352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4000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660526" y="3005838"/>
            <a:ext cx="3193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3200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7" grpId="0"/>
      <p:bldP spid="18" grpId="0"/>
      <p:bldP spid="19" grpId="0"/>
      <p:bldP spid="32" grpId="0"/>
      <p:bldP spid="55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Шаблон презентации &quot;Pedsovet.su - голубо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99792" y="1124744"/>
            <a:ext cx="55450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Согласные  звуки.</a:t>
            </a:r>
            <a:endParaRPr lang="ru-RU" sz="5400" b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636912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Как определить согласные  звуки?</a:t>
            </a:r>
          </a:p>
          <a:p>
            <a:endParaRPr lang="ru-RU" sz="2800" b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Какими буквами на письме обозначаются согласные звуки?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9872" y="194737"/>
            <a:ext cx="3314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ТЕМА  УРОКА.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Шаблон презентации &quot;Pedsovet.su - голубо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2276872"/>
            <a:ext cx="4281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ОБОБЩЕНИЕ.</a:t>
            </a:r>
            <a:endParaRPr lang="ru-RU" sz="5400" b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72835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Шаблон презентации &quot;Pedsovet.su - голубо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67944" y="188640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484784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79712" y="198884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987824" y="1484784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131840" y="198884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220072" y="1484784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364088" y="1844824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64088" y="198884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516216" y="1484784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660232" y="1844824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660232" y="198884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79712" y="1052736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Georgia" pitchFamily="18" charset="0"/>
              </a:rPr>
              <a:t>.</a:t>
            </a:r>
            <a:endParaRPr lang="ru-RU" sz="6000" b="1" dirty="0">
              <a:latin typeface="Georg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36096" y="980728"/>
            <a:ext cx="4379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Georgia" pitchFamily="18" charset="0"/>
              </a:rPr>
              <a:t>.</a:t>
            </a:r>
            <a:endParaRPr lang="ru-RU" sz="6000" b="1" dirty="0">
              <a:latin typeface="Georgia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4" idx="2"/>
          </p:cNvCxnSpPr>
          <p:nvPr/>
        </p:nvCxnSpPr>
        <p:spPr>
          <a:xfrm flipH="1">
            <a:off x="2699792" y="1103040"/>
            <a:ext cx="1825352" cy="259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2"/>
          </p:cNvCxnSpPr>
          <p:nvPr/>
        </p:nvCxnSpPr>
        <p:spPr>
          <a:xfrm>
            <a:off x="4525144" y="1103040"/>
            <a:ext cx="1919064" cy="3097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067944" y="2132856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067944" y="2132856"/>
            <a:ext cx="936104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139952" y="1772816"/>
            <a:ext cx="4379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Georgia" pitchFamily="18" charset="0"/>
              </a:rPr>
              <a:t>.</a:t>
            </a:r>
            <a:endParaRPr lang="ru-RU" sz="6000" dirty="0"/>
          </a:p>
        </p:txBody>
      </p:sp>
      <p:sp>
        <p:nvSpPr>
          <p:cNvPr id="36" name="TextBox 35"/>
          <p:cNvSpPr txBox="1"/>
          <p:nvPr/>
        </p:nvSpPr>
        <p:spPr>
          <a:xfrm>
            <a:off x="251520" y="4005064"/>
            <a:ext cx="49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   состоит  из  …</a:t>
            </a:r>
          </a:p>
          <a:p>
            <a:endParaRPr lang="ru-RU" sz="2400" b="1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   при  произнесении  …</a:t>
            </a:r>
          </a:p>
          <a:p>
            <a:endParaRPr lang="ru-RU" sz="2400" b="1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   слог  образует  только  …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11760" y="3212976"/>
            <a:ext cx="43968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Согласный   звук: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55776" y="4005064"/>
            <a:ext cx="658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голоса и шума  или  только из  шума.</a:t>
            </a:r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3568" y="4725144"/>
            <a:ext cx="8190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                                         </a:t>
            </a: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струя  воздуха  во  рту  встречает  преграду  (язык,  губы,  зубы).</a:t>
            </a:r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355976" y="551723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вместе  с  гласным.</a:t>
            </a:r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stCxn id="4" idx="2"/>
          </p:cNvCxnSpPr>
          <p:nvPr/>
        </p:nvCxnSpPr>
        <p:spPr>
          <a:xfrm flipH="1">
            <a:off x="4499992" y="1103040"/>
            <a:ext cx="25152" cy="957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109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</dc:creator>
  <cp:lastModifiedBy>user</cp:lastModifiedBy>
  <cp:revision>9</cp:revision>
  <dcterms:created xsi:type="dcterms:W3CDTF">2013-12-01T17:35:58Z</dcterms:created>
  <dcterms:modified xsi:type="dcterms:W3CDTF">2014-06-05T08:32:29Z</dcterms:modified>
</cp:coreProperties>
</file>