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8" r:id="rId2"/>
    <p:sldId id="279" r:id="rId3"/>
    <p:sldId id="28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F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user/33485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user/33485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nsportal.ru/user/33485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img-fotki.yandex.ru/get/4512/natali73123.232/0_4ca01_2241a7e3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2574" y="442867"/>
            <a:ext cx="4742447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 userDrawn="1"/>
        </p:nvSpPr>
        <p:spPr>
          <a:xfrm>
            <a:off x="202" y="-1"/>
            <a:ext cx="9143798" cy="6851983"/>
          </a:xfrm>
          <a:prstGeom prst="frame">
            <a:avLst>
              <a:gd name="adj1" fmla="val 4397"/>
            </a:avLst>
          </a:prstGeom>
          <a:gradFill>
            <a:gsLst>
              <a:gs pos="74000">
                <a:srgbClr val="FADAF8"/>
              </a:gs>
              <a:gs pos="90000">
                <a:srgbClr val="FFFF66"/>
              </a:gs>
              <a:gs pos="11000">
                <a:srgbClr val="CCCCFF"/>
              </a:gs>
              <a:gs pos="22000">
                <a:srgbClr val="99CCFF"/>
              </a:gs>
              <a:gs pos="36000">
                <a:srgbClr val="9966FF"/>
              </a:gs>
              <a:gs pos="56000">
                <a:srgbClr val="CC99FF"/>
              </a:gs>
              <a:gs pos="86000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259632" y="6611779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B0F0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latin typeface="Monotype Corsiva" pitchFamily="66" charset="0"/>
                <a:hlinkClick r:id="rId3"/>
              </a:rPr>
              <a:t>http://nsportal.ru/user/33485</a:t>
            </a:r>
            <a:r>
              <a:rPr lang="ru-RU" sz="1000" dirty="0" smtClean="0">
                <a:latin typeface="Monotype Corsiva" pitchFamily="66" charset="0"/>
              </a:rPr>
              <a:t>  </a:t>
            </a:r>
            <a:endParaRPr lang="ru-RU" sz="1000" dirty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01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0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7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83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26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04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47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img-fotki.yandex.ru/get/4512/natali73123.232/0_4ca01_2241a7e3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79512" y="2884360"/>
            <a:ext cx="2742598" cy="370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 userDrawn="1"/>
        </p:nvSpPr>
        <p:spPr>
          <a:xfrm>
            <a:off x="202" y="-1"/>
            <a:ext cx="9143798" cy="6851983"/>
          </a:xfrm>
          <a:prstGeom prst="frame">
            <a:avLst>
              <a:gd name="adj1" fmla="val 4397"/>
            </a:avLst>
          </a:prstGeom>
          <a:gradFill>
            <a:gsLst>
              <a:gs pos="74000">
                <a:srgbClr val="FADAF8"/>
              </a:gs>
              <a:gs pos="90000">
                <a:srgbClr val="FFFF66"/>
              </a:gs>
              <a:gs pos="11000">
                <a:srgbClr val="CCCCFF"/>
              </a:gs>
              <a:gs pos="22000">
                <a:srgbClr val="99CCFF"/>
              </a:gs>
              <a:gs pos="36000">
                <a:srgbClr val="9966FF"/>
              </a:gs>
              <a:gs pos="56000">
                <a:srgbClr val="CC99FF"/>
              </a:gs>
              <a:gs pos="86000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259632" y="6611779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B0F0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latin typeface="Monotype Corsiva" pitchFamily="66" charset="0"/>
                <a:hlinkClick r:id="rId3"/>
              </a:rPr>
              <a:t>http://nsportal.ru/user/33485</a:t>
            </a:r>
            <a:r>
              <a:rPr lang="ru-RU" sz="1000" dirty="0" smtClean="0">
                <a:latin typeface="Monotype Corsiva" pitchFamily="66" charset="0"/>
              </a:rPr>
              <a:t>  </a:t>
            </a:r>
            <a:endParaRPr lang="ru-RU" sz="1000" dirty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977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 userDrawn="1"/>
        </p:nvGrpSpPr>
        <p:grpSpPr>
          <a:xfrm>
            <a:off x="6452182" y="3793670"/>
            <a:ext cx="2484000" cy="2779840"/>
            <a:chOff x="5940000" y="3744000"/>
            <a:chExt cx="2484000" cy="2779840"/>
          </a:xfrm>
        </p:grpSpPr>
        <p:pic>
          <p:nvPicPr>
            <p:cNvPr id="8" name="Picture 2" descr="http://img-fotki.yandex.ru/get/5001/natali73123.e1/0_3b6d4_87ca99b0_XL.png"/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1"/>
            <a:stretch/>
          </p:blipFill>
          <p:spPr bwMode="auto">
            <a:xfrm>
              <a:off x="5940000" y="3744000"/>
              <a:ext cx="2484000" cy="27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img-fotki.yandex.ru/get/4512/natali73123.232/0_4ca01_2241a7e3_XL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4140" y="3751245"/>
              <a:ext cx="2051720" cy="27725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Рамка 5"/>
          <p:cNvSpPr/>
          <p:nvPr userDrawn="1"/>
        </p:nvSpPr>
        <p:spPr>
          <a:xfrm>
            <a:off x="202" y="-1"/>
            <a:ext cx="9143798" cy="6851983"/>
          </a:xfrm>
          <a:prstGeom prst="frame">
            <a:avLst>
              <a:gd name="adj1" fmla="val 4397"/>
            </a:avLst>
          </a:prstGeom>
          <a:gradFill>
            <a:gsLst>
              <a:gs pos="74000">
                <a:srgbClr val="FADAF8"/>
              </a:gs>
              <a:gs pos="90000">
                <a:srgbClr val="FFFF66"/>
              </a:gs>
              <a:gs pos="11000">
                <a:srgbClr val="CCCCFF"/>
              </a:gs>
              <a:gs pos="22000">
                <a:srgbClr val="99CCFF"/>
              </a:gs>
              <a:gs pos="36000">
                <a:srgbClr val="9966FF"/>
              </a:gs>
              <a:gs pos="56000">
                <a:srgbClr val="CC99FF"/>
              </a:gs>
              <a:gs pos="86000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259632" y="6601024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B0F0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latin typeface="Monotype Corsiva" pitchFamily="66" charset="0"/>
                <a:hlinkClick r:id="rId4"/>
              </a:rPr>
              <a:t>http://nsportal.ru/user/33485</a:t>
            </a:r>
            <a:r>
              <a:rPr lang="ru-RU" sz="1000" dirty="0" smtClean="0">
                <a:latin typeface="Monotype Corsiva" pitchFamily="66" charset="0"/>
              </a:rPr>
              <a:t>  </a:t>
            </a:r>
            <a:endParaRPr lang="ru-RU" sz="1000" dirty="0">
              <a:latin typeface="Monotype Corsiva" pitchFamily="66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127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538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726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rgbClr val="FADAF8"/>
            </a:gs>
            <a:gs pos="90000">
              <a:srgbClr val="FFFF66"/>
            </a:gs>
            <a:gs pos="11000">
              <a:srgbClr val="CCCCFF"/>
            </a:gs>
            <a:gs pos="22000">
              <a:srgbClr val="99CCFF"/>
            </a:gs>
            <a:gs pos="36000">
              <a:srgbClr val="9966FF"/>
            </a:gs>
            <a:gs pos="56000">
              <a:srgbClr val="CC99FF"/>
            </a:gs>
            <a:gs pos="86000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70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5001/natali73123.e1/0_3b6d4_87ca99b0_XL.png" TargetMode="External"/><Relationship Id="rId2" Type="http://schemas.openxmlformats.org/officeDocument/2006/relationships/hyperlink" Target="http://img-fotki.yandex.ru/get/4512/natali73123.232/0_4ca01_2241a7e3_XL.p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Название презентации </a:t>
            </a:r>
            <a:endParaRPr lang="ru-RU" b="1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31640" y="4941168"/>
            <a:ext cx="6400800" cy="1631216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Автор: </a:t>
            </a:r>
            <a:br>
              <a:rPr lang="ru-RU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Матюшкина Анжелика Владимировна, </a:t>
            </a:r>
            <a:br>
              <a:rPr lang="ru-RU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учитель начальных классов </a:t>
            </a:r>
            <a:br>
              <a:rPr lang="ru-RU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ГБОУ СОШ № 680 г. Москвы</a:t>
            </a:r>
            <a:br>
              <a:rPr lang="ru-RU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2014 </a:t>
            </a:r>
          </a:p>
        </p:txBody>
      </p:sp>
    </p:spTree>
    <p:extLst>
      <p:ext uri="{BB962C8B-B14F-4D97-AF65-F5344CB8AC3E}">
        <p14:creationId xmlns:p14="http://schemas.microsoft.com/office/powerpoint/2010/main" val="320517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95265" y="1412776"/>
            <a:ext cx="8229600" cy="362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 можете использовать данное оформление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создания своих презентаций,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 в своей презентации вы должны указать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источник, где скачали работу,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автора шаблона :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Матюшкина Анжелика Владимировна,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ГБОУ СОШ № 680 г. Москвы</a:t>
            </a:r>
          </a:p>
        </p:txBody>
      </p:sp>
    </p:spTree>
    <p:extLst>
      <p:ext uri="{BB962C8B-B14F-4D97-AF65-F5344CB8AC3E}">
        <p14:creationId xmlns:p14="http://schemas.microsoft.com/office/powerpoint/2010/main" val="216728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340768"/>
            <a:ext cx="80648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img-fotki.yandex.ru/get/4512/natali73123.232/0_4ca01_2241a7e3_XL.png</a:t>
            </a:r>
            <a:r>
              <a:rPr lang="ru-RU" sz="1400" dirty="0" smtClean="0"/>
              <a:t>  цветы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0282" y="1659973"/>
            <a:ext cx="80648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img-fotki.yandex.ru/get/5001/natali73123.e1/0_3b6d4_87ca99b0_XL.png</a:t>
            </a:r>
            <a:r>
              <a:rPr lang="ru-RU" sz="1400" dirty="0" smtClean="0"/>
              <a:t>  сетка</a:t>
            </a:r>
            <a:endParaRPr lang="ru-RU" sz="1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5576" y="332657"/>
            <a:ext cx="7772400" cy="735012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pc="150" dirty="0" smtClean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Интернет-ресурсы</a:t>
            </a:r>
            <a:endParaRPr lang="ru-RU" b="1" spc="150" dirty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812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</Template>
  <TotalTime>32</TotalTime>
  <Words>54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3</vt:lpstr>
      <vt:lpstr>Название презентации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</dc:creator>
  <cp:lastModifiedBy>Анжелика</cp:lastModifiedBy>
  <cp:revision>7</cp:revision>
  <dcterms:created xsi:type="dcterms:W3CDTF">2014-02-13T13:14:05Z</dcterms:created>
  <dcterms:modified xsi:type="dcterms:W3CDTF">2014-02-17T16:28:32Z</dcterms:modified>
</cp:coreProperties>
</file>