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67" r:id="rId4"/>
    <p:sldId id="258" r:id="rId5"/>
    <p:sldId id="264" r:id="rId6"/>
    <p:sldId id="265" r:id="rId7"/>
    <p:sldId id="266" r:id="rId8"/>
    <p:sldId id="270" r:id="rId9"/>
    <p:sldId id="272" r:id="rId10"/>
    <p:sldId id="282" r:id="rId11"/>
    <p:sldId id="279" r:id="rId12"/>
    <p:sldId id="273" r:id="rId13"/>
    <p:sldId id="277" r:id="rId14"/>
    <p:sldId id="280" r:id="rId15"/>
    <p:sldId id="281" r:id="rId16"/>
    <p:sldId id="263" r:id="rId17"/>
    <p:sldId id="278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A77CDCD0-BFFE-4A65-BB4F-BF24342147E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09F1D-5D8E-4ABA-8E1E-838D02E215A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3EFB4-70C3-424F-852A-A5AB057171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51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443F067-1E53-41D3-B315-5FBEFA9521B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41C80AC-348C-47FE-8B8C-4B316B450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72067" y="1571612"/>
            <a:ext cx="8057651" cy="45545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Морозова Валентина Ивановна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marL="0" indent="0" algn="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МАОУ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СОШ №12 с УИОП» </a:t>
            </a:r>
          </a:p>
          <a:p>
            <a:pPr marL="0" indent="0" algn="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города Губкин Белгородской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русского языка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4714908" cy="39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911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071678"/>
            <a:ext cx="7408333" cy="405448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Упр.241.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корне – з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мой, з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лёная, ж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вая, зел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нь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окончании – в шапочк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 шарфик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о мороз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– хлопаем в ладоши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–поднимаем руки вверх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– руки в стороны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группе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7929618" cy="5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071670" y="2643182"/>
            <a:ext cx="4643470" cy="33575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Как прекрасен зимний лес!  Деревья все в серебре. Всё вокруг  покрыто пушистым 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снег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ам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 В лесу очень тихо. Спит медведь в берлог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.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вершин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высокой сосны затаилась белочка. А вот и заяц в белой шубк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Он спрятался около еле.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         </a:t>
            </a:r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</a:rPr>
              <a:t>Как прекрасен зимний лес!  Деревья все в серебре. Всё вокруг  покрыто пушистым  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</a:rPr>
              <a:t>снег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</a:rPr>
              <a:t>о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</a:rPr>
              <a:t>м</a:t>
            </a:r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</a:rPr>
              <a:t>. В лесу очень тихо. Спит медведь в берлог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</a:rPr>
              <a:t>е</a:t>
            </a:r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</a:rPr>
              <a:t>. На вершин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</a:rPr>
              <a:t>е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</a:rPr>
              <a:t>высокой сосны затаилась белочка. А вот и заяц в белой шубк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</a:rPr>
              <a:t>е</a:t>
            </a:r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</a:rPr>
              <a:t>. Он спрятался около ел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</a:rPr>
              <a:t>и</a:t>
            </a:r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3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571612"/>
            <a:ext cx="7408333" cy="4554551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Укажи ошибку в окончании.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А) на качалке;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Б) для кормушке;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Где неправильно определили падеж существительного?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А) о доме –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Б) без страха  –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В.п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 какой строчке существительные имеют одинаковые окончания?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А) из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тетрад_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морков_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около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березк_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Б) к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дяд_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на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кроват_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у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дорог_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Экспресс- опрос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1.Б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2.Б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24" y="2357430"/>
            <a:ext cx="7408333" cy="4032448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№242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(списать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стихотворение, в первом предложении над каждым именем существительным указать падеж)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2)Составить текст на тему «Береги лес от пожара»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0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Закончи фразу: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Теперь я могу…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Мне было интересно..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Было трудно..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2" descr="C:\Documents and Settings\Ольга\Рабочий стол\картинки\блестяшки- цветочки\d0a1d0bed0bbd0bdd0b5d187d0bdd0b0d18f20d180d0b0d0b4d0bed181d182d18c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52413" y="-315913"/>
            <a:ext cx="4164013" cy="4176713"/>
          </a:xfrm>
          <a:noFill/>
          <a:ln/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627313" y="836613"/>
            <a:ext cx="5832475" cy="3384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338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С П А С И Б О </a:t>
            </a:r>
          </a:p>
          <a:p>
            <a:pPr algn="ctr"/>
            <a:r>
              <a:rPr lang="ru-RU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          З А </a:t>
            </a:r>
          </a:p>
          <a:p>
            <a:pPr algn="ctr"/>
            <a:r>
              <a:rPr lang="ru-RU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 Н И М А Н И Е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339975" y="5084763"/>
            <a:ext cx="6192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dirty="0">
              <a:solidFill>
                <a:schemeClr val="hlink"/>
              </a:solidFill>
            </a:endParaRPr>
          </a:p>
          <a:p>
            <a:pPr algn="ctr"/>
            <a:endParaRPr lang="ru-RU" sz="2800" dirty="0">
              <a:solidFill>
                <a:schemeClr val="hlink"/>
              </a:solidFill>
            </a:endParaRPr>
          </a:p>
        </p:txBody>
      </p:sp>
      <p:pic>
        <p:nvPicPr>
          <p:cNvPr id="26631" name="Picture 2" descr="D:\MD\Мои рисунки\boy_work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773238"/>
            <a:ext cx="15827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 descr="slubovvvuss"/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 rot="-21600000">
            <a:off x="179388" y="4652963"/>
            <a:ext cx="15970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Голодно стало в лесу.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Пёстрый дятел спешит к ели.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лесу – 2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скл.,П.п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Дятел – 2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., И.п.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 ели – 3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скл.,Д.п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8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Гол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дно стало в л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су.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Пёстрый дят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 сп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еши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 к ел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708920"/>
            <a:ext cx="7560840" cy="345069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b="1" i="1" dirty="0" smtClean="0"/>
              <a:t>Дождик (2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словечко (2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 крылечко (2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 дом (2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 кровать (3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 дочь (3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лес (2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 облако (2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новость (3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 линейка (1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дружок (2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 дорога (1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.),  вход (2 </a:t>
            </a:r>
            <a:r>
              <a:rPr lang="ru-RU" b="1" i="1" dirty="0" err="1" smtClean="0"/>
              <a:t>скл</a:t>
            </a:r>
            <a:r>
              <a:rPr lang="ru-RU" b="1" i="1" dirty="0" smtClean="0"/>
              <a:t>.).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Эталон</a:t>
            </a:r>
            <a:endParaRPr lang="ru-RU" dirty="0"/>
          </a:p>
        </p:txBody>
      </p:sp>
      <p:pic>
        <p:nvPicPr>
          <p:cNvPr id="4" name="Picture 4" descr="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93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8736"/>
            <a:ext cx="5143504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Плыть                без           дочь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Встретился     по           институт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Выйти                  в              река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Учиться               с             шапк</a:t>
            </a:r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паре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676655" y="1928802"/>
            <a:ext cx="3822192" cy="4197678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Плыть по реке              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Встретился с дочерью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Выйти без шапки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Учиться в институте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4645152" y="2143116"/>
            <a:ext cx="3822192" cy="39833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скл.,Д.п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скл.,Т.п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1скл., Р.п.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/>
          </a:p>
          <a:p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476375" y="765175"/>
            <a:ext cx="59753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Тема урока: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468313" y="2276475"/>
            <a:ext cx="8280400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99FF">
                      <a:alpha val="0"/>
                    </a:srgbClr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«Правописание безударных падежных 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9999FF">
                      <a:alpha val="0"/>
                    </a:srgbClr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окончаний имён существительных»</a:t>
            </a:r>
            <a:endParaRPr lang="ru-RU" sz="3600" kern="10" dirty="0">
              <a:ln w="9525">
                <a:solidFill>
                  <a:srgbClr val="9999FF">
                    <a:alpha val="0"/>
                  </a:srgbClr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1897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работы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78581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правильно писать безударное окончание существительного надо: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Шаг 1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Определить падеж.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Шаг 2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Определить склонение.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Шаг 3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Вспомнить окончание существительного этого склонения в нужном падеже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BOO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857760"/>
            <a:ext cx="1676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</TotalTime>
  <Words>450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Урок русского языка</vt:lpstr>
      <vt:lpstr>Предложения </vt:lpstr>
      <vt:lpstr>Слайд 3</vt:lpstr>
      <vt:lpstr>Эталон</vt:lpstr>
      <vt:lpstr>Слайд 5</vt:lpstr>
      <vt:lpstr>Работа в паре</vt:lpstr>
      <vt:lpstr>Проверка</vt:lpstr>
      <vt:lpstr>Слайд 8</vt:lpstr>
      <vt:lpstr>Алгоритм работы</vt:lpstr>
      <vt:lpstr>Самостоятельная работа </vt:lpstr>
      <vt:lpstr>Физкультминутка</vt:lpstr>
      <vt:lpstr>Работа в группе</vt:lpstr>
      <vt:lpstr>Проверка</vt:lpstr>
      <vt:lpstr>Экспресс- опрос</vt:lpstr>
      <vt:lpstr>Проверь себя</vt:lpstr>
      <vt:lpstr>Домашнее задание</vt:lpstr>
      <vt:lpstr>Рефлексия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практикум</dc:title>
  <dc:creator>Haus</dc:creator>
  <cp:lastModifiedBy>user</cp:lastModifiedBy>
  <cp:revision>26</cp:revision>
  <dcterms:created xsi:type="dcterms:W3CDTF">2011-11-01T19:03:37Z</dcterms:created>
  <dcterms:modified xsi:type="dcterms:W3CDTF">2013-12-11T18:33:24Z</dcterms:modified>
</cp:coreProperties>
</file>