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7" r:id="rId2"/>
    <p:sldId id="338" r:id="rId3"/>
    <p:sldId id="33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0E33"/>
    <a:srgbClr val="E61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img-fotki.yandex.ru/get/9758/134091466.122/0_e0a73_78baf6e4_XL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0960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 userDrawn="1"/>
        </p:nvSpPr>
        <p:spPr>
          <a:xfrm>
            <a:off x="251519" y="298597"/>
            <a:ext cx="8640960" cy="631306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8" name="Picture 2" descr="http://img-fotki.yandex.ru/get/5903/svetlera.6/0_4ed88_a1c7f93a_XL.png"/>
          <p:cNvPicPr>
            <a:picLocks noChangeAspect="1" noChangeArrowheads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804248" y="260648"/>
            <a:ext cx="2143125" cy="13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img-fotki.yandex.ru/get/9747/134091466.120/0_dfe88_2c25bfa2_XL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9812" y="4509120"/>
            <a:ext cx="3384376" cy="2102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img-fotki.yandex.ru/get/5903/svetlera.6/0_4ed88_a1c7f93a_XL.png"/>
          <p:cNvPicPr>
            <a:picLocks noChangeAspect="1" noChangeArrowheads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804248" y="260648"/>
            <a:ext cx="2143125" cy="13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-fotki.yandex.ru/get/9747/134091466.120/0_dfe88_2c25bfa2_XL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5517232"/>
            <a:ext cx="1800200" cy="1118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img-fotki.yandex.ru/get/5903/svetlera.6/0_4ed88_a1c7f93a_XL.png"/>
          <p:cNvPicPr>
            <a:picLocks noChangeAspect="1" noChangeArrowheads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804248" y="260648"/>
            <a:ext cx="2143125" cy="13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nsportal.ru/user/33485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51519" y="260648"/>
            <a:ext cx="8640961" cy="6351014"/>
          </a:xfrm>
          <a:prstGeom prst="rect">
            <a:avLst/>
          </a:prstGeom>
          <a:solidFill>
            <a:srgbClr val="840E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64228"/>
            <a:ext cx="8640960" cy="6347434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862"/>
            </a:avLst>
          </a:prstGeom>
          <a:gradFill flip="none" rotWithShape="1">
            <a:gsLst>
              <a:gs pos="0">
                <a:srgbClr val="FFF200"/>
              </a:gs>
              <a:gs pos="23000">
                <a:srgbClr val="FF7A00"/>
              </a:gs>
              <a:gs pos="46000">
                <a:srgbClr val="FF0300"/>
              </a:gs>
              <a:gs pos="97000">
                <a:srgbClr val="840E33"/>
              </a:gs>
              <a:gs pos="69000">
                <a:srgbClr val="E61858"/>
              </a:gs>
            </a:gsLst>
            <a:lin ang="16200000" scaled="0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48113" y="6667577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FFC000"/>
                </a:solidFill>
                <a:latin typeface="Monotype Corsiva" pitchFamily="66" charset="0"/>
              </a:rPr>
              <a:t>Матюшкина А.В. </a:t>
            </a:r>
            <a:r>
              <a:rPr lang="en-US" sz="1000" dirty="0" smtClean="0">
                <a:solidFill>
                  <a:srgbClr val="FFC000"/>
                </a:solidFill>
                <a:latin typeface="Monotype Corsiva" pitchFamily="66" charset="0"/>
                <a:hlinkClick r:id="rId13"/>
              </a:rPr>
              <a:t>http://nsportal.ru/user/33485</a:t>
            </a:r>
            <a:r>
              <a:rPr lang="ru-RU" sz="1000" dirty="0" smtClean="0">
                <a:solidFill>
                  <a:srgbClr val="FFC000"/>
                </a:solidFill>
                <a:latin typeface="Monotype Corsiva" pitchFamily="66" charset="0"/>
              </a:rPr>
              <a:t>  </a:t>
            </a:r>
            <a:endParaRPr lang="ru-RU" sz="1000" dirty="0">
              <a:solidFill>
                <a:srgbClr val="FFC000"/>
              </a:solidFill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9747/134091466.120/0_dfe88_2c25bfa2_XL.png" TargetMode="External"/><Relationship Id="rId2" Type="http://schemas.openxmlformats.org/officeDocument/2006/relationships/hyperlink" Target="http://img-fotki.yandex.ru/get/5903/svetlera.6/0_4ed88_a1c7f93a_XL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mg-fotki.yandex.ru/get/9758/134091466.122/0_e0a73_78baf6e4_XL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rgbClr val="000082"/>
                    </a:gs>
                    <a:gs pos="34000">
                      <a:srgbClr val="66008F"/>
                    </a:gs>
                    <a:gs pos="53000">
                      <a:srgbClr val="BA0066"/>
                    </a:gs>
                    <a:gs pos="81000">
                      <a:srgbClr val="FFFF00"/>
                    </a:gs>
                    <a:gs pos="67000">
                      <a:srgbClr val="FF0000"/>
                    </a:gs>
                    <a:gs pos="93000">
                      <a:srgbClr val="FFFF00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Шаблон «23 февраля»</a:t>
            </a:r>
            <a:endParaRPr lang="ru-RU" sz="6000" b="1" dirty="0">
              <a:ln w="11430"/>
              <a:gradFill>
                <a:gsLst>
                  <a:gs pos="0">
                    <a:srgbClr val="000082"/>
                  </a:gs>
                  <a:gs pos="34000">
                    <a:srgbClr val="66008F"/>
                  </a:gs>
                  <a:gs pos="53000">
                    <a:srgbClr val="BA0066"/>
                  </a:gs>
                  <a:gs pos="81000">
                    <a:srgbClr val="FFFF00"/>
                  </a:gs>
                  <a:gs pos="67000">
                    <a:srgbClr val="FF0000"/>
                  </a:gs>
                  <a:gs pos="93000">
                    <a:srgbClr val="FFFF00"/>
                  </a:gs>
                </a:gsLst>
                <a:lin ang="5400000" scaled="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653136"/>
            <a:ext cx="6400800" cy="1752600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000" b="1" dirty="0">
                <a:ln w="11430"/>
                <a:gradFill>
                  <a:gsLst>
                    <a:gs pos="0">
                      <a:srgbClr val="000082"/>
                    </a:gs>
                    <a:gs pos="51000">
                      <a:srgbClr val="66008F"/>
                    </a:gs>
                    <a:gs pos="74000">
                      <a:srgbClr val="BA0066"/>
                    </a:gs>
                    <a:gs pos="99000">
                      <a:srgbClr val="FFFF00"/>
                    </a:gs>
                    <a:gs pos="87000">
                      <a:srgbClr val="FF0000"/>
                    </a:gs>
                    <a:gs pos="98000">
                      <a:srgbClr val="FFFF00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</a:p>
          <a:p>
            <a:pPr lvl="0"/>
            <a:r>
              <a:rPr lang="ru-RU" sz="2000" b="1" dirty="0">
                <a:ln w="11430"/>
                <a:gradFill>
                  <a:gsLst>
                    <a:gs pos="0">
                      <a:srgbClr val="000082"/>
                    </a:gs>
                    <a:gs pos="51000">
                      <a:srgbClr val="66008F"/>
                    </a:gs>
                    <a:gs pos="74000">
                      <a:srgbClr val="BA0066"/>
                    </a:gs>
                    <a:gs pos="99000">
                      <a:srgbClr val="FFFF00"/>
                    </a:gs>
                    <a:gs pos="87000">
                      <a:srgbClr val="FF0000"/>
                    </a:gs>
                    <a:gs pos="98000">
                      <a:srgbClr val="FFFF00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Матюшкина Анжелика Владимировна, </a:t>
            </a:r>
          </a:p>
          <a:p>
            <a:pPr lvl="0"/>
            <a:r>
              <a:rPr lang="ru-RU" sz="2000" b="1" dirty="0">
                <a:ln w="11430"/>
                <a:gradFill>
                  <a:gsLst>
                    <a:gs pos="0">
                      <a:srgbClr val="000082"/>
                    </a:gs>
                    <a:gs pos="51000">
                      <a:srgbClr val="66008F"/>
                    </a:gs>
                    <a:gs pos="74000">
                      <a:srgbClr val="BA0066"/>
                    </a:gs>
                    <a:gs pos="99000">
                      <a:srgbClr val="FFFF00"/>
                    </a:gs>
                    <a:gs pos="87000">
                      <a:srgbClr val="FF0000"/>
                    </a:gs>
                    <a:gs pos="98000">
                      <a:srgbClr val="FFFF00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 </a:t>
            </a:r>
          </a:p>
          <a:p>
            <a:pPr lvl="0"/>
            <a:r>
              <a:rPr lang="ru-RU" sz="2000" b="1" dirty="0">
                <a:ln w="11430"/>
                <a:gradFill>
                  <a:gsLst>
                    <a:gs pos="0">
                      <a:srgbClr val="000082"/>
                    </a:gs>
                    <a:gs pos="51000">
                      <a:srgbClr val="66008F"/>
                    </a:gs>
                    <a:gs pos="74000">
                      <a:srgbClr val="BA0066"/>
                    </a:gs>
                    <a:gs pos="99000">
                      <a:srgbClr val="FFFF00"/>
                    </a:gs>
                    <a:gs pos="87000">
                      <a:srgbClr val="FF0000"/>
                    </a:gs>
                    <a:gs pos="98000">
                      <a:srgbClr val="FFFF00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СОШ № 680 г. Москвы</a:t>
            </a:r>
          </a:p>
          <a:p>
            <a:pPr lvl="0"/>
            <a:r>
              <a:rPr lang="ru-RU" sz="2000" b="1" dirty="0">
                <a:ln w="11430"/>
                <a:gradFill>
                  <a:gsLst>
                    <a:gs pos="0">
                      <a:srgbClr val="000082"/>
                    </a:gs>
                    <a:gs pos="51000">
                      <a:srgbClr val="66008F"/>
                    </a:gs>
                    <a:gs pos="74000">
                      <a:srgbClr val="BA0066"/>
                    </a:gs>
                    <a:gs pos="99000">
                      <a:srgbClr val="FFFF00"/>
                    </a:gs>
                    <a:gs pos="87000">
                      <a:srgbClr val="FF0000"/>
                    </a:gs>
                    <a:gs pos="98000">
                      <a:srgbClr val="FFFF00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</a:p>
          <a:p>
            <a:endParaRPr lang="ru-RU" dirty="0">
              <a:gradFill>
                <a:gsLst>
                  <a:gs pos="0">
                    <a:srgbClr val="000082"/>
                  </a:gs>
                  <a:gs pos="51000">
                    <a:srgbClr val="66008F"/>
                  </a:gs>
                  <a:gs pos="74000">
                    <a:srgbClr val="BA0066"/>
                  </a:gs>
                  <a:gs pos="99000">
                    <a:srgbClr val="FFFF00"/>
                  </a:gs>
                  <a:gs pos="87000">
                    <a:srgbClr val="FF0000"/>
                  </a:gs>
                  <a:gs pos="98000">
                    <a:srgbClr val="FFFF00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51679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95265" y="1412776"/>
            <a:ext cx="8229600" cy="3629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Вы можете использовать данное оформление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для создания своих презентаций,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но в своей презентации вы должны указать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источник, где скачали работу,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и автора шаблона :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Матюшкина Анжелика Владимировна,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ГБОУ СОШ № 680 г. Москвы</a:t>
            </a:r>
          </a:p>
        </p:txBody>
      </p:sp>
    </p:spTree>
    <p:extLst>
      <p:ext uri="{BB962C8B-B14F-4D97-AF65-F5344CB8AC3E}">
        <p14:creationId xmlns:p14="http://schemas.microsoft.com/office/powerpoint/2010/main" val="5688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95536" y="249607"/>
            <a:ext cx="6692280" cy="1470025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000" b="1" dirty="0" smtClean="0">
                <a:ln w="11430"/>
                <a:gradFill>
                  <a:gsLst>
                    <a:gs pos="0">
                      <a:srgbClr val="000082"/>
                    </a:gs>
                    <a:gs pos="34000">
                      <a:srgbClr val="66008F"/>
                    </a:gs>
                    <a:gs pos="53000">
                      <a:srgbClr val="BA0066"/>
                    </a:gs>
                    <a:gs pos="81000">
                      <a:srgbClr val="FFFF00"/>
                    </a:gs>
                    <a:gs pos="67000">
                      <a:srgbClr val="FF0000"/>
                    </a:gs>
                    <a:gs pos="93000">
                      <a:srgbClr val="FFFF00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Интернет - ресурсы</a:t>
            </a:r>
            <a:endParaRPr lang="ru-RU" sz="6000" b="1" dirty="0">
              <a:ln w="11430"/>
              <a:gradFill>
                <a:gsLst>
                  <a:gs pos="0">
                    <a:srgbClr val="000082"/>
                  </a:gs>
                  <a:gs pos="34000">
                    <a:srgbClr val="66008F"/>
                  </a:gs>
                  <a:gs pos="53000">
                    <a:srgbClr val="BA0066"/>
                  </a:gs>
                  <a:gs pos="81000">
                    <a:srgbClr val="FFFF00"/>
                  </a:gs>
                  <a:gs pos="67000">
                    <a:srgbClr val="FF0000"/>
                  </a:gs>
                  <a:gs pos="93000">
                    <a:srgbClr val="FFFF00"/>
                  </a:gs>
                </a:gsLst>
                <a:lin ang="5400000" scaled="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974170"/>
            <a:ext cx="7344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img-fotki.yandex.ru/get/5903/svetlera.6/0_4ed88_a1c7f93a_XL.png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надпись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1729" y="2281947"/>
            <a:ext cx="8424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img-fotki.yandex.ru/get/9747/134091466.120/0_dfe88_2c25bfa2_XL.png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орден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4366" y="2589724"/>
            <a:ext cx="66967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img-fotki.yandex.ru/get/9758/134091466.122/0_e0a73_78baf6e4_XL.jpg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фон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37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</Template>
  <TotalTime>18</TotalTime>
  <Words>78</Words>
  <Application>Microsoft Office PowerPoint</Application>
  <PresentationFormat>Экран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80</vt:lpstr>
      <vt:lpstr>Шаблон «23 февраля»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Анжелика</dc:creator>
  <cp:lastModifiedBy>Анжелика</cp:lastModifiedBy>
  <cp:revision>4</cp:revision>
  <dcterms:created xsi:type="dcterms:W3CDTF">2014-02-16T13:11:22Z</dcterms:created>
  <dcterms:modified xsi:type="dcterms:W3CDTF">2014-02-16T13:31:26Z</dcterms:modified>
</cp:coreProperties>
</file>