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4" r:id="rId4"/>
    <p:sldId id="27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1FF51"/>
    <a:srgbClr val="9FE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76200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7829" y="4221088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467544" y="476672"/>
            <a:ext cx="8208912" cy="5976663"/>
          </a:xfrm>
          <a:prstGeom prst="rect">
            <a:avLst/>
          </a:prstGeom>
          <a:solidFill>
            <a:schemeClr val="bg1">
              <a:alpha val="54000"/>
            </a:schemeClr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7829" y="4221088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g-fotki.yandex.ru/get/5604/natali73123.240/0_4df90_1acbae6b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92518" y="116631"/>
            <a:ext cx="3678088" cy="253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202" y="-1"/>
            <a:ext cx="9143798" cy="6851983"/>
          </a:xfrm>
          <a:prstGeom prst="frame">
            <a:avLst>
              <a:gd name="adj1" fmla="val 1061"/>
            </a:avLst>
          </a:prstGeom>
          <a:solidFill>
            <a:srgbClr val="00B05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403648" y="6696988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rgbClr val="00B05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mg-fotki.yandex.ru/get/5604/natali73123.240/0_4df90_1acbae6b_XL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ArchUp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презентации</a:t>
            </a:r>
            <a:endParaRPr lang="ru-RU" sz="6000" b="1" dirty="0">
              <a:ln w="38100">
                <a:solidFill>
                  <a:srgbClr val="002060"/>
                </a:solidFill>
              </a:ln>
              <a:gradFill>
                <a:gsLst>
                  <a:gs pos="0">
                    <a:srgbClr val="00FF00"/>
                  </a:gs>
                  <a:gs pos="39168">
                    <a:srgbClr val="21FF51"/>
                  </a:gs>
                  <a:gs pos="72000">
                    <a:srgbClr val="00B050"/>
                  </a:gs>
                  <a:gs pos="100000">
                    <a:srgbClr val="00B050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b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  <a:b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b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  <a:b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2700">
                  <a:solidFill>
                    <a:srgbClr val="002060"/>
                  </a:solidFill>
                </a:ln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</a:p>
          <a:p>
            <a:endParaRPr lang="ru-RU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5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lvl="0" algn="ctr"/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lvl="0" algn="ctr"/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lvl="0" algn="ctr"/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9012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9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04530"/>
            <a:ext cx="6869360" cy="864095"/>
          </a:xfrm>
        </p:spPr>
        <p:txBody>
          <a:bodyPr>
            <a:prstTxWarp prst="textArchUp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ts val="0"/>
              </a:spcBef>
            </a:pPr>
            <a:r>
              <a:rPr lang="ru-RU" sz="6000" b="1" dirty="0" smtClean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ru-RU" sz="6000" b="1" dirty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n w="38100">
                  <a:solidFill>
                    <a:srgbClr val="002060"/>
                  </a:solidFill>
                </a:ln>
                <a:gradFill>
                  <a:gsLst>
                    <a:gs pos="0">
                      <a:srgbClr val="00FF00"/>
                    </a:gs>
                    <a:gs pos="39168">
                      <a:srgbClr val="21FF51"/>
                    </a:gs>
                    <a:gs pos="72000">
                      <a:srgbClr val="00B050"/>
                    </a:gs>
                    <a:gs pos="100000">
                      <a:srgbClr val="00B05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70" y="2708920"/>
            <a:ext cx="8460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img-fotki.yandex.ru/get/5604/natali73123.240/0_4df90_1acbae6b_XL.png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цветы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</Template>
  <TotalTime>24</TotalTime>
  <Words>49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7</vt:lpstr>
      <vt:lpstr>Название презентации</vt:lpstr>
      <vt:lpstr>Презентация PowerPoint</vt:lpstr>
      <vt:lpstr>Презентация PowerPoint</vt:lpstr>
      <vt:lpstr>   Интернет-ресурсы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9</cp:revision>
  <dcterms:created xsi:type="dcterms:W3CDTF">2014-02-13T11:44:59Z</dcterms:created>
  <dcterms:modified xsi:type="dcterms:W3CDTF">2014-02-18T18:01:08Z</dcterms:modified>
</cp:coreProperties>
</file>