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4" r:id="rId5"/>
    <p:sldId id="264" r:id="rId6"/>
    <p:sldId id="273" r:id="rId7"/>
    <p:sldId id="265" r:id="rId8"/>
    <p:sldId id="266" r:id="rId9"/>
    <p:sldId id="271" r:id="rId10"/>
    <p:sldId id="267" r:id="rId11"/>
    <p:sldId id="272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67" autoAdjust="0"/>
    <p:restoredTop sz="94660"/>
  </p:normalViewPr>
  <p:slideViewPr>
    <p:cSldViewPr>
      <p:cViewPr varScale="1">
        <p:scale>
          <a:sx n="71" d="100"/>
          <a:sy n="71" d="100"/>
        </p:scale>
        <p:origin x="-11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E610377-81FB-4801-9718-1FA472D3403B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CA4EE3A-5ABA-4B6F-9DF2-09BC4A1EA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571612"/>
          <a:ext cx="6715176" cy="4492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397"/>
                <a:gridCol w="839397"/>
                <a:gridCol w="839397"/>
                <a:gridCol w="839397"/>
                <a:gridCol w="839397"/>
                <a:gridCol w="839397"/>
                <a:gridCol w="839397"/>
                <a:gridCol w="839397"/>
              </a:tblGrid>
              <a:tr h="828681">
                <a:tc>
                  <a:txBody>
                    <a:bodyPr/>
                    <a:lstStyle/>
                    <a:p>
                      <a:pPr algn="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r"/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r"/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pPr algn="r"/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pPr algn="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8681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28992" y="1571612"/>
            <a:ext cx="857256" cy="45005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86050" y="1357298"/>
            <a:ext cx="4743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к о </a:t>
            </a:r>
            <a:r>
              <a:rPr lang="ru-RU" sz="7200" b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а л </a:t>
            </a:r>
            <a:r>
              <a:rPr lang="ru-RU" sz="7200" b="1" dirty="0" err="1" smtClean="0">
                <a:latin typeface="Arial" pitchFamily="34" charset="0"/>
                <a:cs typeface="Arial" pitchFamily="34" charset="0"/>
              </a:rPr>
              <a:t>л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2285992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к и т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3286124"/>
            <a:ext cx="5089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sz="7200" b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72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а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4143380"/>
            <a:ext cx="3990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у л а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4929198"/>
            <a:ext cx="3768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к о </a:t>
            </a:r>
            <a:r>
              <a:rPr lang="ru-RU" sz="7200" b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ё к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 txBox="1">
            <a:spLocks noChangeArrowheads="1"/>
          </p:cNvSpPr>
          <p:nvPr/>
        </p:nvSpPr>
        <p:spPr bwMode="auto">
          <a:xfrm>
            <a:off x="467544" y="188640"/>
            <a:ext cx="8229600" cy="102578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Определяем тему урока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AutoShape 4"/>
          <p:cNvSpPr txBox="1">
            <a:spLocks noChangeArrowheads="1"/>
          </p:cNvSpPr>
          <p:nvPr/>
        </p:nvSpPr>
        <p:spPr bwMode="auto">
          <a:xfrm>
            <a:off x="428596" y="214290"/>
            <a:ext cx="8301038" cy="102578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kumimoji="0" lang="ru-RU" sz="48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итатели</a:t>
            </a: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морей и океанов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0" grpId="0"/>
      <p:bldP spid="7" grpId="0"/>
      <p:bldP spid="5" grpId="0"/>
      <p:bldP spid="9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488" y="357166"/>
            <a:ext cx="268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Морской </a:t>
            </a:r>
            <a:r>
              <a:rPr lang="ru-RU" b="1" dirty="0" smtClean="0"/>
              <a:t>ерш (</a:t>
            </a:r>
            <a:r>
              <a:rPr lang="ru-RU" b="1" dirty="0" err="1" smtClean="0"/>
              <a:t>скорпена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24582" name="Picture 6" descr="http://akvapedie.cz/images/38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2887464" cy="19288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71670" y="3500438"/>
            <a:ext cx="13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Рыба-клоун</a:t>
            </a:r>
          </a:p>
        </p:txBody>
      </p:sp>
      <p:pic>
        <p:nvPicPr>
          <p:cNvPr id="24586" name="Picture 10" descr="http://www.edu54.ru/sites/default/files/images/2010/04/5436f9cbaaa638be5150b9b06a3d778a7a27bf2c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71942"/>
            <a:ext cx="2857477" cy="21431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86446" y="3500438"/>
            <a:ext cx="129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Рыба-жаба</a:t>
            </a:r>
          </a:p>
        </p:txBody>
      </p:sp>
      <p:pic>
        <p:nvPicPr>
          <p:cNvPr id="24588" name="Picture 12" descr="http://jevayaplaneta.ru/wp-content/uploads/2013/09/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00504"/>
            <a:ext cx="3143232" cy="2357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3214686"/>
            <a:ext cx="184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Морская звезда</a:t>
            </a:r>
            <a:endParaRPr lang="ru-RU" b="1" dirty="0"/>
          </a:p>
        </p:txBody>
      </p:sp>
      <p:pic>
        <p:nvPicPr>
          <p:cNvPr id="7" name="Picture 6" descr="http://im0-tub-ru.yandex.net/i?id=647896361-3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86190"/>
            <a:ext cx="3000364" cy="23723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29322" y="3214686"/>
            <a:ext cx="147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Морской еж</a:t>
            </a:r>
            <a:endParaRPr lang="ru-RU" b="1" dirty="0"/>
          </a:p>
        </p:txBody>
      </p:sp>
      <p:pic>
        <p:nvPicPr>
          <p:cNvPr id="29700" name="Picture 4" descr="http://img0.liveinternet.ru/images/attach/c/0/52/277/52277888_big_1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857628"/>
            <a:ext cx="3238489" cy="242886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86116" y="357166"/>
            <a:ext cx="214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Морские раковины</a:t>
            </a:r>
            <a:endParaRPr lang="ru-RU" b="1" dirty="0"/>
          </a:p>
        </p:txBody>
      </p:sp>
      <p:pic>
        <p:nvPicPr>
          <p:cNvPr id="29706" name="Picture 10" descr="http://img1.liveinternet.ru/images/attach/c/2/74/591/74591507_001__4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857232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187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Морской дракон</a:t>
            </a:r>
            <a:endParaRPr lang="ru-RU" dirty="0"/>
          </a:p>
        </p:txBody>
      </p:sp>
      <p:pic>
        <p:nvPicPr>
          <p:cNvPr id="26626" name="Picture 2" descr="http://www.tarrdaniel.com/images/animals/strange/LeafySeaDragon.jpg"/>
          <p:cNvPicPr>
            <a:picLocks noChangeAspect="1" noChangeArrowheads="1"/>
          </p:cNvPicPr>
          <p:nvPr/>
        </p:nvPicPr>
        <p:blipFill>
          <a:blip r:embed="rId2"/>
          <a:srcRect l="13125" b="13749"/>
          <a:stretch>
            <a:fillRect/>
          </a:stretch>
        </p:blipFill>
        <p:spPr bwMode="auto">
          <a:xfrm>
            <a:off x="1428728" y="928670"/>
            <a:ext cx="2974142" cy="22145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57752" y="357166"/>
            <a:ext cx="27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Крылатка </a:t>
            </a:r>
            <a:r>
              <a:rPr lang="ru-RU" dirty="0"/>
              <a:t>или </a:t>
            </a:r>
            <a:r>
              <a:rPr lang="ru-RU" b="1" dirty="0"/>
              <a:t>рыба-зебра</a:t>
            </a:r>
            <a:endParaRPr lang="ru-RU" dirty="0"/>
          </a:p>
        </p:txBody>
      </p:sp>
      <p:pic>
        <p:nvPicPr>
          <p:cNvPr id="16" name="Picture 8" descr="http://www.diy-sea.ru/images/catalog/147/6_1328812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08"/>
            <a:ext cx="2857520" cy="2143140"/>
          </a:xfrm>
          <a:prstGeom prst="rect">
            <a:avLst/>
          </a:prstGeom>
          <a:noFill/>
        </p:spPr>
      </p:pic>
      <p:sp>
        <p:nvSpPr>
          <p:cNvPr id="1028" name="AutoShape 4" descr="http://i.klubkrasoti.ru/content/image/25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364331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Морской </a:t>
            </a:r>
            <a:r>
              <a:rPr lang="ru-RU" b="1" dirty="0" smtClean="0"/>
              <a:t>конек</a:t>
            </a:r>
            <a:endParaRPr lang="ru-RU" b="1" dirty="0"/>
          </a:p>
        </p:txBody>
      </p:sp>
      <p:pic>
        <p:nvPicPr>
          <p:cNvPr id="21" name="Picture 10" descr="http://www.nayki.ru/p/img792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2928958" cy="2196719"/>
          </a:xfrm>
          <a:prstGeom prst="rect">
            <a:avLst/>
          </a:prstGeom>
          <a:noFill/>
        </p:spPr>
      </p:pic>
      <p:pic>
        <p:nvPicPr>
          <p:cNvPr id="22" name="Picture 14" descr="http://bms.24open.ru/images/640f74a8ff0dbec2608cf52e5bed99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071942"/>
            <a:ext cx="2678177" cy="214313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500298" y="3429000"/>
            <a:ext cx="100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Медуза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496"/>
            <a:ext cx="1930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Морская капуста</a:t>
            </a:r>
          </a:p>
          <a:p>
            <a:pPr algn="ctr"/>
            <a:r>
              <a:rPr lang="ru-RU" b="1" dirty="0" smtClean="0"/>
              <a:t>(Ламинария)</a:t>
            </a:r>
            <a:endParaRPr lang="ru-RU" b="1" dirty="0"/>
          </a:p>
        </p:txBody>
      </p:sp>
      <p:pic>
        <p:nvPicPr>
          <p:cNvPr id="27650" name="Picture 2" descr="http://www.pitanieizdorovje.ru/index_files/lamin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2166839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928670"/>
            <a:ext cx="1634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Морская роза</a:t>
            </a:r>
            <a:endParaRPr lang="ru-RU" b="1" dirty="0"/>
          </a:p>
        </p:txBody>
      </p:sp>
      <p:pic>
        <p:nvPicPr>
          <p:cNvPr id="27652" name="Picture 4" descr="http://stat18.privet.ru/lr/0a152c68205864eba38ce77eff696fc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428736"/>
            <a:ext cx="3238523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29454" y="642918"/>
            <a:ext cx="114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Агар-агар</a:t>
            </a:r>
            <a:endParaRPr lang="ru-RU" b="1" dirty="0"/>
          </a:p>
        </p:txBody>
      </p:sp>
      <p:pic>
        <p:nvPicPr>
          <p:cNvPr id="27656" name="Picture 8" descr="http://bestgoodfood.ru/wp-content/uploads/2012/12/agar-ag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2076450" cy="27622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571480"/>
            <a:ext cx="23824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Водоросли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4071942"/>
            <a:ext cx="127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Спирулина</a:t>
            </a:r>
            <a:endParaRPr lang="ru-RU" b="1" dirty="0"/>
          </a:p>
        </p:txBody>
      </p:sp>
      <p:pic>
        <p:nvPicPr>
          <p:cNvPr id="27660" name="Picture 12" descr="http://im6-tub-ru.yandex.net/i?id=58155038-3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429132"/>
            <a:ext cx="277369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571480"/>
            <a:ext cx="5212902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острова бывают?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2643182"/>
            <a:ext cx="5643602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ucida Console" pitchFamily="49" charset="0"/>
                <a:cs typeface="Times New Roman" pitchFamily="18" charset="0"/>
              </a:rPr>
              <a:t>Материковые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ucida Console" pitchFamily="49" charset="0"/>
                <a:cs typeface="Times New Roman" pitchFamily="18" charset="0"/>
              </a:rPr>
              <a:t>острова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714488"/>
            <a:ext cx="5486182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образуются острова?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643314"/>
            <a:ext cx="5643602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ucida Console" pitchFamily="49" charset="0"/>
                <a:cs typeface="Times New Roman" pitchFamily="18" charset="0"/>
              </a:rPr>
              <a:t>Вулканические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ucida Console" pitchFamily="49" charset="0"/>
                <a:cs typeface="Times New Roman" pitchFamily="18" charset="0"/>
              </a:rPr>
              <a:t>острова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357694"/>
            <a:ext cx="5572164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ucida Console" pitchFamily="49" charset="0"/>
                <a:cs typeface="Times New Roman" pitchFamily="18" charset="0"/>
              </a:rPr>
              <a:t>Коралловые 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ucida Console" pitchFamily="49" charset="0"/>
                <a:cs typeface="Times New Roman" pitchFamily="18" charset="0"/>
              </a:rPr>
              <a:t>острова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143512"/>
            <a:ext cx="8646021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больше всего коралловых островов?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ikirov.ru/files/1304/0b014c742ac5f376a3593b77ce3d4f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500462" cy="2628040"/>
          </a:xfrm>
          <a:prstGeom prst="rect">
            <a:avLst/>
          </a:prstGeom>
          <a:noFill/>
        </p:spPr>
      </p:pic>
      <p:pic>
        <p:nvPicPr>
          <p:cNvPr id="6150" name="Picture 6" descr="http://img-fotki.yandex.ru/get/19/hontor.8f/0_eafd_b2d1abc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3727199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928670"/>
            <a:ext cx="207928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/>
              <a:t>Кораллы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428604"/>
            <a:ext cx="7772400" cy="214314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0033CC"/>
                </a:solidFill>
                <a:latin typeface="Script MT Bold" pitchFamily="66" charset="0"/>
              </a:rPr>
              <a:t>Обитатели морей и океанов</a:t>
            </a:r>
          </a:p>
        </p:txBody>
      </p:sp>
      <p:pic>
        <p:nvPicPr>
          <p:cNvPr id="3" name="Picture 6" descr="Z934006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614363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857356" y="5143512"/>
            <a:ext cx="5214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  <a:ea typeface="+mj-ea"/>
                <a:cs typeface="+mj-cs"/>
              </a:rPr>
              <a:t>Что такое </a:t>
            </a:r>
            <a:r>
              <a:rPr lang="ru-RU" sz="44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  <a:ea typeface="+mj-ea"/>
                <a:cs typeface="+mj-cs"/>
              </a:rPr>
              <a:t>море. океан? </a:t>
            </a:r>
            <a:endParaRPr lang="ru-RU" sz="4400" b="1" kern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cript MT Bold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214290"/>
            <a:ext cx="335412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Белые</a:t>
            </a:r>
            <a:r>
              <a:rPr lang="ru-RU" sz="2800" b="1" dirty="0" smtClean="0"/>
              <a:t> </a:t>
            </a:r>
            <a:r>
              <a:rPr lang="ru-RU" sz="3600" b="1" dirty="0" smtClean="0"/>
              <a:t>медведи</a:t>
            </a:r>
            <a:endParaRPr lang="ru-RU" sz="2800" b="1" dirty="0"/>
          </a:p>
        </p:txBody>
      </p:sp>
      <p:pic>
        <p:nvPicPr>
          <p:cNvPr id="21510" name="Picture 6" descr="http://cdn.stylefrizz.com/img/polar-bear-piggy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928670"/>
            <a:ext cx="2786082" cy="2122166"/>
          </a:xfrm>
          <a:prstGeom prst="rect">
            <a:avLst/>
          </a:prstGeom>
          <a:noFill/>
        </p:spPr>
      </p:pic>
      <p:pic>
        <p:nvPicPr>
          <p:cNvPr id="6158" name="Picture 14" descr="http://img1.liveinternet.ru/images/attach/c/0/63/133/63133554_1282659160_ph19465.jpg"/>
          <p:cNvPicPr>
            <a:picLocks noChangeAspect="1" noChangeArrowheads="1"/>
          </p:cNvPicPr>
          <p:nvPr/>
        </p:nvPicPr>
        <p:blipFill>
          <a:blip r:embed="rId3"/>
          <a:srcRect r="19642"/>
          <a:stretch>
            <a:fillRect/>
          </a:stretch>
        </p:blipFill>
        <p:spPr bwMode="auto">
          <a:xfrm>
            <a:off x="5786446" y="1000108"/>
            <a:ext cx="2683787" cy="20897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3071810"/>
            <a:ext cx="247311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Ластоногие</a:t>
            </a:r>
            <a:endParaRPr lang="ru-RU" sz="3600" b="1" dirty="0"/>
          </a:p>
        </p:txBody>
      </p:sp>
      <p:pic>
        <p:nvPicPr>
          <p:cNvPr id="6" name="Picture 2" descr="http://img0.liveinternet.ru/images/attach/c/7/97/686/97686652_8.jpg"/>
          <p:cNvPicPr>
            <a:picLocks noChangeAspect="1" noChangeArrowheads="1"/>
          </p:cNvPicPr>
          <p:nvPr/>
        </p:nvPicPr>
        <p:blipFill>
          <a:blip r:embed="rId4"/>
          <a:srcRect r="4762"/>
          <a:stretch>
            <a:fillRect/>
          </a:stretch>
        </p:blipFill>
        <p:spPr bwMode="auto">
          <a:xfrm>
            <a:off x="285720" y="4429132"/>
            <a:ext cx="2857520" cy="2000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3857628"/>
            <a:ext cx="170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Морской котик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4000504"/>
            <a:ext cx="80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Морж</a:t>
            </a:r>
            <a:endParaRPr lang="ru-RU" b="1" dirty="0"/>
          </a:p>
        </p:txBody>
      </p:sp>
      <p:pic>
        <p:nvPicPr>
          <p:cNvPr id="9" name="Picture 4" descr="http://www.knr.gl/sites/default/files/walrus_2.jpg"/>
          <p:cNvPicPr>
            <a:picLocks noChangeAspect="1" noChangeArrowheads="1"/>
          </p:cNvPicPr>
          <p:nvPr/>
        </p:nvPicPr>
        <p:blipFill>
          <a:blip r:embed="rId5"/>
          <a:srcRect r="11582"/>
          <a:stretch>
            <a:fillRect/>
          </a:stretch>
        </p:blipFill>
        <p:spPr bwMode="auto">
          <a:xfrm>
            <a:off x="6143636" y="4500570"/>
            <a:ext cx="2720139" cy="1999690"/>
          </a:xfrm>
          <a:prstGeom prst="rect">
            <a:avLst/>
          </a:prstGeom>
          <a:noFill/>
        </p:spPr>
      </p:pic>
      <p:pic>
        <p:nvPicPr>
          <p:cNvPr id="10" name="Picture 2" descr="Морские сло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572008"/>
            <a:ext cx="2762641" cy="18384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86182" y="4000504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Морские слоны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img0.liveinternet.ru/images/attach/c/9/105/328/105328452_25_kardaki_hayvanlar__3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3857628"/>
            <a:ext cx="3520771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142852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Пингвины</a:t>
            </a:r>
            <a:endParaRPr lang="ru-RU" sz="3600" b="1" dirty="0"/>
          </a:p>
        </p:txBody>
      </p:sp>
      <p:pic>
        <p:nvPicPr>
          <p:cNvPr id="21516" name="Picture 12" descr="http://static.kinokopilka.tv/system/images/users/avatars/001/492/792/vasok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2367138" cy="2319330"/>
          </a:xfrm>
          <a:prstGeom prst="rect">
            <a:avLst/>
          </a:prstGeom>
          <a:noFill/>
        </p:spPr>
      </p:pic>
      <p:pic>
        <p:nvPicPr>
          <p:cNvPr id="6146" name="Picture 2" descr="File:Penguin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3857628"/>
            <a:ext cx="3709447" cy="26432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00694" y="785794"/>
            <a:ext cx="2376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Королевский пингвин</a:t>
            </a:r>
            <a:endParaRPr lang="ru-RU" dirty="0"/>
          </a:p>
        </p:txBody>
      </p:sp>
      <p:pic>
        <p:nvPicPr>
          <p:cNvPr id="6152" name="Picture 8" descr="http://upload.wikimedia.org/wikipedia/commons/thumb/2/2a/Eudyptula_minor_Melbourne.jpg/220px-Eudyptula_minor_Melbour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285860"/>
            <a:ext cx="3259687" cy="200026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43042" y="78579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Малый пингвин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llf.ru/uploads/posts/2008-11/1227192728_delfini_11.jpg"/>
          <p:cNvPicPr>
            <a:picLocks noChangeAspect="1" noChangeArrowheads="1"/>
          </p:cNvPicPr>
          <p:nvPr/>
        </p:nvPicPr>
        <p:blipFill>
          <a:blip r:embed="rId2"/>
          <a:srcRect l="16621" r="23127" b="12298"/>
          <a:stretch>
            <a:fillRect/>
          </a:stretch>
        </p:blipFill>
        <p:spPr bwMode="auto">
          <a:xfrm>
            <a:off x="357158" y="3429000"/>
            <a:ext cx="2286016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571744"/>
            <a:ext cx="114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Дельфин </a:t>
            </a:r>
            <a:endParaRPr lang="ru-RU" b="1" dirty="0"/>
          </a:p>
        </p:txBody>
      </p:sp>
      <p:pic>
        <p:nvPicPr>
          <p:cNvPr id="22538" name="Picture 10" descr="http://pozitivchik.info/wp-content/uploads/HLIC/3f1292018d276cdb50dc3360ab1b02b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876"/>
            <a:ext cx="3015832" cy="19954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58016" y="2714620"/>
            <a:ext cx="132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Кит  горбун</a:t>
            </a:r>
            <a:endParaRPr lang="ru-RU" b="1" dirty="0"/>
          </a:p>
        </p:txBody>
      </p:sp>
      <p:pic>
        <p:nvPicPr>
          <p:cNvPr id="13" name="Picture 6" descr="http://im5-tub-ru.yandex.net/i?id=516568453-3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929198"/>
            <a:ext cx="2214578" cy="168622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857620" y="4572008"/>
            <a:ext cx="1122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планктон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571480"/>
            <a:ext cx="278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Китообразные</a:t>
            </a:r>
            <a:endParaRPr lang="ru-RU" sz="3200" b="1" dirty="0"/>
          </a:p>
        </p:txBody>
      </p:sp>
      <p:pic>
        <p:nvPicPr>
          <p:cNvPr id="22" name="Picture 2" descr="http://jpg.st.klumba.ua/img/users/avatars/original/230/avatar-229853-20131002105348.jpg"/>
          <p:cNvPicPr>
            <a:picLocks noChangeAspect="1" noChangeArrowheads="1"/>
          </p:cNvPicPr>
          <p:nvPr/>
        </p:nvPicPr>
        <p:blipFill>
          <a:blip r:embed="rId5"/>
          <a:srcRect r="23906"/>
          <a:stretch>
            <a:fillRect/>
          </a:stretch>
        </p:blipFill>
        <p:spPr bwMode="auto">
          <a:xfrm>
            <a:off x="3000364" y="1857364"/>
            <a:ext cx="2373300" cy="188470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929058" y="1285860"/>
            <a:ext cx="10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Касатка </a:t>
            </a:r>
            <a:r>
              <a:rPr lang="ru-RU" b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017.radikal.ru/i424/1301/1c/b73cecb580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000396" cy="2205291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thumb/7/77/Heterodontus_portusjacksoni_1.jpg/300px-Heterodontus_portusjacksoni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86256"/>
            <a:ext cx="2786082" cy="20895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3571876"/>
            <a:ext cx="1728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Австралийская </a:t>
            </a:r>
          </a:p>
          <a:p>
            <a:pPr algn="ctr"/>
            <a:r>
              <a:rPr lang="ru-RU" b="1" dirty="0" smtClean="0"/>
              <a:t>бычья акула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786190"/>
            <a:ext cx="149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Акула молот</a:t>
            </a:r>
            <a:r>
              <a:rPr lang="ru-RU" b="1" dirty="0"/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857232"/>
            <a:ext cx="1440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Белая акула</a:t>
            </a:r>
            <a:r>
              <a:rPr lang="ru-RU" b="1" dirty="0"/>
              <a:t> </a:t>
            </a:r>
          </a:p>
        </p:txBody>
      </p:sp>
      <p:pic>
        <p:nvPicPr>
          <p:cNvPr id="23558" name="Picture 6" descr="http://www.ibtesama.com/vb/imgcache2/59540.gif"/>
          <p:cNvPicPr>
            <a:picLocks noChangeAspect="1" noChangeArrowheads="1"/>
          </p:cNvPicPr>
          <p:nvPr/>
        </p:nvPicPr>
        <p:blipFill>
          <a:blip r:embed="rId5"/>
          <a:srcRect l="13918"/>
          <a:stretch>
            <a:fillRect/>
          </a:stretch>
        </p:blipFill>
        <p:spPr bwMode="auto">
          <a:xfrm>
            <a:off x="5214942" y="4214818"/>
            <a:ext cx="2714612" cy="21002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15008" y="785794"/>
            <a:ext cx="215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Карликовые акулы.</a:t>
            </a:r>
            <a:endParaRPr lang="ru-RU" b="1" dirty="0"/>
          </a:p>
        </p:txBody>
      </p:sp>
      <p:pic>
        <p:nvPicPr>
          <p:cNvPr id="4100" name="Picture 4" descr="http://im5-tub-ru.yandex.net/i?id=70972525-0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428736"/>
            <a:ext cx="2601804" cy="192882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86182" y="142852"/>
            <a:ext cx="160935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/>
              <a:t>Акулы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85728"/>
            <a:ext cx="1401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Скат </a:t>
            </a:r>
            <a:r>
              <a:rPr lang="ru-RU" sz="2000" b="1" dirty="0" err="1" smtClean="0"/>
              <a:t>манта</a:t>
            </a:r>
            <a:endParaRPr lang="ru-RU" sz="2000" b="1" dirty="0"/>
          </a:p>
        </p:txBody>
      </p:sp>
      <p:pic>
        <p:nvPicPr>
          <p:cNvPr id="28678" name="Picture 6" descr="http://im4-tub-ru.yandex.net/i?id=107786412-6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610952" cy="24288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500694" y="428604"/>
            <a:ext cx="2380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Скат электрический</a:t>
            </a:r>
            <a:endParaRPr lang="ru-RU" sz="2000" dirty="0"/>
          </a:p>
        </p:txBody>
      </p:sp>
      <p:pic>
        <p:nvPicPr>
          <p:cNvPr id="28690" name="Picture 18" descr="http://img715.imageshack.us/img715/6083/diverswithagiantmant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3357586" cy="2518191"/>
          </a:xfrm>
          <a:prstGeom prst="rect">
            <a:avLst/>
          </a:prstGeom>
          <a:noFill/>
        </p:spPr>
      </p:pic>
      <p:pic>
        <p:nvPicPr>
          <p:cNvPr id="7" name="Picture 2" descr="http://im1-tub-ru.yandex.net/i?id=545606386-3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143380"/>
            <a:ext cx="3186135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3500438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Осьминог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500438"/>
            <a:ext cx="2054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Морская черепаха</a:t>
            </a:r>
            <a:endParaRPr lang="ru-RU" b="1" dirty="0"/>
          </a:p>
        </p:txBody>
      </p:sp>
      <p:pic>
        <p:nvPicPr>
          <p:cNvPr id="10" name="Picture 8" descr="http://uwd.ru/uploads/posts/2009-06/080627turtle_14.jpg"/>
          <p:cNvPicPr>
            <a:picLocks noChangeAspect="1" noChangeArrowheads="1"/>
          </p:cNvPicPr>
          <p:nvPr/>
        </p:nvPicPr>
        <p:blipFill>
          <a:blip r:embed="rId5"/>
          <a:srcRect l="10426"/>
          <a:stretch>
            <a:fillRect/>
          </a:stretch>
        </p:blipFill>
        <p:spPr bwMode="auto">
          <a:xfrm>
            <a:off x="4857752" y="4071942"/>
            <a:ext cx="2847609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рны на конкур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Фрны на конкурс</Template>
  <TotalTime>527</TotalTime>
  <Words>135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Фрны на конкурс</vt:lpstr>
      <vt:lpstr>Слайд 1</vt:lpstr>
      <vt:lpstr>Слайд 2</vt:lpstr>
      <vt:lpstr>Слайд 3</vt:lpstr>
      <vt:lpstr>Обитатели морей и океанов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2014-01-18T17:58:34Z</dcterms:created>
  <dcterms:modified xsi:type="dcterms:W3CDTF">2014-02-18T19:27:14Z</dcterms:modified>
</cp:coreProperties>
</file>