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6" r:id="rId3"/>
    <p:sldId id="26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9FE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14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img-fotki.yandex.ru/get/5302/natali73123.233/0_4ca43_34e4972e_XL.png"/>
          <p:cNvPicPr>
            <a:picLocks noChangeAspect="1" noChangeArrowheads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68" r="-859" b="790"/>
          <a:stretch/>
        </p:blipFill>
        <p:spPr bwMode="auto">
          <a:xfrm>
            <a:off x="72000" y="356727"/>
            <a:ext cx="5652000" cy="64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 userDrawn="1"/>
        </p:nvSpPr>
        <p:spPr>
          <a:xfrm>
            <a:off x="467544" y="476672"/>
            <a:ext cx="8208912" cy="5976663"/>
          </a:xfrm>
          <a:prstGeom prst="rect">
            <a:avLst/>
          </a:prstGeom>
          <a:solidFill>
            <a:schemeClr val="bg1">
              <a:alpha val="54000"/>
            </a:schemeClr>
          </a:solidFill>
          <a:ln w="444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689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954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326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106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254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503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782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://img-fotki.yandex.ru/get/5302/natali73123.233/0_4ca43_34e4972e_XL.png"/>
          <p:cNvPicPr>
            <a:picLocks noChangeAspect="1" noChangeArrowheads="1"/>
          </p:cNvPicPr>
          <p:nvPr/>
        </p:nvPicPr>
        <p:blipFill rotWithShape="1">
          <a:blip r:embed="rId2" cstate="email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68" r="-859" b="790"/>
          <a:stretch/>
        </p:blipFill>
        <p:spPr bwMode="auto">
          <a:xfrm>
            <a:off x="72000" y="356727"/>
            <a:ext cx="5652000" cy="64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img-fotki.yandex.ru/get/5302/natali73123.233/0_4ca43_34e4972e_XL.pn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6239" t="-2" r="10425" b="1433"/>
          <a:stretch/>
        </p:blipFill>
        <p:spPr bwMode="auto">
          <a:xfrm>
            <a:off x="72000" y="1800000"/>
            <a:ext cx="396000" cy="49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img-fotki.yandex.ru/get/5302/natali73123.233/0_4ca43_34e4972e_XL.pn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193" r="900" b="10000"/>
          <a:stretch/>
        </p:blipFill>
        <p:spPr bwMode="auto">
          <a:xfrm>
            <a:off x="72000" y="6444000"/>
            <a:ext cx="3384000" cy="3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 userDrawn="1"/>
        </p:nvSpPr>
        <p:spPr>
          <a:xfrm>
            <a:off x="467544" y="476672"/>
            <a:ext cx="8208912" cy="5976663"/>
          </a:xfrm>
          <a:prstGeom prst="rect">
            <a:avLst/>
          </a:prstGeom>
          <a:solidFill>
            <a:schemeClr val="bg1">
              <a:alpha val="54000"/>
            </a:schemeClr>
          </a:solidFill>
          <a:ln w="444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9928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g-fotki.yandex.ru/get/5302/natali73123.233/0_4ca43_34e4972e_XL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6725963" y="4091112"/>
            <a:ext cx="2361662" cy="2702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img-fotki.yandex.ru/get/5302/natali73123.233/0_4ca43_34e4972e_XL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355" y="4091113"/>
            <a:ext cx="2361662" cy="2702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3588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732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207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nsportal.ru/user/33485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мка 6"/>
          <p:cNvSpPr/>
          <p:nvPr/>
        </p:nvSpPr>
        <p:spPr>
          <a:xfrm>
            <a:off x="202" y="-1"/>
            <a:ext cx="9143798" cy="6851983"/>
          </a:xfrm>
          <a:prstGeom prst="frame">
            <a:avLst>
              <a:gd name="adj1" fmla="val 1061"/>
            </a:avLst>
          </a:prstGeom>
          <a:solidFill>
            <a:schemeClr val="accent4">
              <a:lumMod val="75000"/>
            </a:schemeClr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1115616" y="6703497"/>
            <a:ext cx="30243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Monotype Corsiva" pitchFamily="66" charset="0"/>
              </a:rPr>
              <a:t>Матюшкина А.В. </a:t>
            </a:r>
            <a:r>
              <a:rPr lang="en-US" sz="1000" dirty="0" smtClean="0">
                <a:latin typeface="Monotype Corsiva" pitchFamily="66" charset="0"/>
                <a:hlinkClick r:id="rId13"/>
              </a:rPr>
              <a:t>http://nsportal.ru/user/33485</a:t>
            </a:r>
            <a:r>
              <a:rPr lang="ru-RU" sz="1000" dirty="0" smtClean="0">
                <a:latin typeface="Monotype Corsiva" pitchFamily="66" charset="0"/>
              </a:rPr>
              <a:t>  </a:t>
            </a:r>
            <a:endParaRPr lang="ru-RU" sz="1000" dirty="0">
              <a:latin typeface="Monotype Corsiva" pitchFamily="6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990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img-fotki.yandex.ru/get/5302/natali73123.233/0_4ca43_34e4972e_XL.pn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0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презентации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4869160"/>
            <a:ext cx="6400800" cy="1752600"/>
          </a:xfrm>
        </p:spPr>
        <p:txBody>
          <a:bodyPr/>
          <a:lstStyle/>
          <a:p>
            <a:pPr lvl="0"/>
            <a:r>
              <a:rPr lang="ru-RU" sz="2000" b="1" dirty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Автор: </a:t>
            </a:r>
            <a:br>
              <a:rPr lang="ru-RU" sz="2000" b="1" dirty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Матюшкина Анжелика Владимировна, </a:t>
            </a:r>
            <a:br>
              <a:rPr lang="ru-RU" sz="2000" b="1" dirty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начальных классов </a:t>
            </a:r>
            <a:br>
              <a:rPr lang="ru-RU" sz="2000" b="1" dirty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ГБОУ СОШ № 680 г. Москвы</a:t>
            </a:r>
            <a:br>
              <a:rPr lang="ru-RU" sz="2000" b="1" dirty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2014 </a:t>
            </a:r>
          </a:p>
          <a:p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13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495265" y="1412776"/>
            <a:ext cx="8229600" cy="3629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Вы можете использовать данное оформление 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для создания своих презентаций, 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но в своей презентации вы должны указать 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источник, где скачали работу, 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 автора шаблона :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Матюшкина Анжелика Владимировна, 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ГБОУ СОШ № 680 г. Москвы</a:t>
            </a:r>
          </a:p>
        </p:txBody>
      </p:sp>
    </p:spTree>
    <p:extLst>
      <p:ext uri="{BB962C8B-B14F-4D97-AF65-F5344CB8AC3E}">
        <p14:creationId xmlns:p14="http://schemas.microsoft.com/office/powerpoint/2010/main" val="117026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412776"/>
            <a:ext cx="68407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img-fotki.yandex.ru/get/5302/natali73123.233/0_4ca43_34e4972e_XL.png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цветы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43708" y="260648"/>
            <a:ext cx="525658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400" b="1" dirty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 - ресурсы</a:t>
            </a:r>
          </a:p>
        </p:txBody>
      </p:sp>
    </p:spTree>
    <p:extLst>
      <p:ext uri="{BB962C8B-B14F-4D97-AF65-F5344CB8AC3E}">
        <p14:creationId xmlns:p14="http://schemas.microsoft.com/office/powerpoint/2010/main" val="26084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к 8 марта - копия 7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к 8 марта - копия 7</Template>
  <TotalTime>13</TotalTime>
  <Words>52</Words>
  <Application>Microsoft Office PowerPoint</Application>
  <PresentationFormat>Экран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шаблон к 8 марта - копия 7</vt:lpstr>
      <vt:lpstr>Название презентации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Анжелика</dc:creator>
  <cp:lastModifiedBy>Анжелика</cp:lastModifiedBy>
  <cp:revision>7</cp:revision>
  <dcterms:created xsi:type="dcterms:W3CDTF">2014-02-13T11:17:10Z</dcterms:created>
  <dcterms:modified xsi:type="dcterms:W3CDTF">2014-02-17T17:31:22Z</dcterms:modified>
</cp:coreProperties>
</file>