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59" r:id="rId7"/>
    <p:sldId id="268" r:id="rId8"/>
    <p:sldId id="272" r:id="rId9"/>
    <p:sldId id="273" r:id="rId10"/>
    <p:sldId id="264" r:id="rId11"/>
    <p:sldId id="265" r:id="rId12"/>
    <p:sldId id="270" r:id="rId13"/>
    <p:sldId id="281" r:id="rId14"/>
    <p:sldId id="266" r:id="rId15"/>
    <p:sldId id="269" r:id="rId16"/>
    <p:sldId id="271" r:id="rId17"/>
    <p:sldId id="262" r:id="rId18"/>
    <p:sldId id="256" r:id="rId19"/>
    <p:sldId id="277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0ABD-09BF-457D-A9F0-3284C743E156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55AD-5915-437F-A0B8-261B9CB2A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8" y="1"/>
            <a:ext cx="7488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узыкальная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96752"/>
            <a:ext cx="26243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СТРАНА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0" name="Picture 4" descr="Но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536504" cy="306896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676456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Посвящается 20-летию школы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«Надежда»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allpaper.zoda.ru/bd/2007/06/29/2211e63c3f128998695ca2cf64f50bf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yat-canto.ru/img/muzimg/pian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rgif.com/predmety/predmeti_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065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ayat-canto.ru/img/muzimg/piano_ka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ayat-canto.ru/img/muzimg/piano_ka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rgif.com/predmety/animaciya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-1"/>
            <a:ext cx="516070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gif.com/predmety/predmeti_2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5527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20882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8" name="Picture 14" descr="Необычные фотомодели: крысы с музыкальными&#10;инструмен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940" y="4509120"/>
            <a:ext cx="3318061" cy="2348881"/>
          </a:xfrm>
          <a:prstGeom prst="rect">
            <a:avLst/>
          </a:prstGeom>
          <a:noFill/>
        </p:spPr>
      </p:pic>
      <p:pic>
        <p:nvPicPr>
          <p:cNvPr id="36866" name="Picture 2" descr="Необычные фотомодели: крысы с музыкальными&#10;инструмен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9688" cy="2260002"/>
          </a:xfrm>
          <a:prstGeom prst="rect">
            <a:avLst/>
          </a:prstGeom>
          <a:noFill/>
        </p:spPr>
      </p:pic>
      <p:pic>
        <p:nvPicPr>
          <p:cNvPr id="36868" name="Picture 4" descr="Необычные фотомодели: крысы с музыкальными&#10;инструмент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113" y="0"/>
            <a:ext cx="2925887" cy="2276872"/>
          </a:xfrm>
          <a:prstGeom prst="rect">
            <a:avLst/>
          </a:prstGeom>
          <a:noFill/>
        </p:spPr>
      </p:pic>
      <p:pic>
        <p:nvPicPr>
          <p:cNvPr id="36870" name="Picture 6" descr="Необычные фотомодели: крысы с музыкальными&#10;инструмент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" y="4509120"/>
            <a:ext cx="3120386" cy="2348880"/>
          </a:xfrm>
          <a:prstGeom prst="rect">
            <a:avLst/>
          </a:prstGeom>
          <a:noFill/>
        </p:spPr>
      </p:pic>
      <p:pic>
        <p:nvPicPr>
          <p:cNvPr id="36872" name="Picture 8" descr="Необычные фотомодели: крысы с музыкальными&#10;инструмент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368301"/>
            <a:ext cx="2195736" cy="2071977"/>
          </a:xfrm>
          <a:prstGeom prst="rect">
            <a:avLst/>
          </a:prstGeom>
          <a:noFill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346678"/>
            <a:ext cx="1862945" cy="25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348880"/>
            <a:ext cx="2363701" cy="20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348880"/>
            <a:ext cx="3851473" cy="21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hubimg.com/u/536694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8077">
            <a:off x="231121" y="3815695"/>
            <a:ext cx="4953000" cy="244792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57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Картинки Абстракция, ноты, разноцветный, радуга, яркий обои,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91018"/>
            <a:ext cx="4355976" cy="3266982"/>
          </a:xfrm>
          <a:prstGeom prst="rect">
            <a:avLst/>
          </a:prstGeom>
          <a:noFill/>
        </p:spPr>
      </p:pic>
      <p:sp>
        <p:nvSpPr>
          <p:cNvPr id="9218" name="AutoShape 2" descr="http://mirgif.com/predmety/predmeti_2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484784"/>
            <a:ext cx="4836823" cy="36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759" y="0"/>
            <a:ext cx="328724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104" y="15240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Посвящается 20-летию школы  «Надежда»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nosminina</dc:creator>
  <cp:lastModifiedBy>nosminina</cp:lastModifiedBy>
  <cp:revision>58</cp:revision>
  <dcterms:created xsi:type="dcterms:W3CDTF">2012-02-20T20:20:18Z</dcterms:created>
  <dcterms:modified xsi:type="dcterms:W3CDTF">2012-07-03T19:14:28Z</dcterms:modified>
</cp:coreProperties>
</file>