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2" r:id="rId1"/>
  </p:sldMasterIdLst>
  <p:sldIdLst>
    <p:sldId id="260" r:id="rId2"/>
    <p:sldId id="261" r:id="rId3"/>
    <p:sldId id="263" r:id="rId4"/>
    <p:sldId id="262" r:id="rId5"/>
    <p:sldId id="267" r:id="rId6"/>
    <p:sldId id="265" r:id="rId7"/>
    <p:sldId id="266" r:id="rId8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3399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5620"/>
    <p:restoredTop sz="94660"/>
  </p:normalViewPr>
  <p:slideViewPr>
    <p:cSldViewPr>
      <p:cViewPr varScale="1">
        <p:scale>
          <a:sx n="38" d="100"/>
          <a:sy n="38" d="100"/>
        </p:scale>
        <p:origin x="-780" y="-108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Заголовок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17" name="Подзаголовок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ru-RU" smtClean="0"/>
              <a:t>Образец подзаголовка</a:t>
            </a:r>
            <a:endParaRPr kumimoji="0" lang="en-US"/>
          </a:p>
        </p:txBody>
      </p:sp>
      <p:sp>
        <p:nvSpPr>
          <p:cNvPr id="30" name="Дата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19" name="Нижний колонтитул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27" name="Номер слайда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Содержимое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" name="Текст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ru-RU" smtClean="0"/>
              <a:t>Образец текста</a:t>
            </a:r>
          </a:p>
          <a:p>
            <a:pPr lvl="1" eaLnBrk="1" latinLnBrk="0" hangingPunct="1"/>
            <a:r>
              <a:rPr lang="ru-RU" smtClean="0"/>
              <a:t>Второй уровень</a:t>
            </a:r>
          </a:p>
          <a:p>
            <a:pPr lvl="2" eaLnBrk="1" latinLnBrk="0" hangingPunct="1"/>
            <a:r>
              <a:rPr lang="ru-RU" smtClean="0"/>
              <a:t>Третий уровень</a:t>
            </a:r>
          </a:p>
          <a:p>
            <a:pPr lvl="3" eaLnBrk="1" latinLnBrk="0" hangingPunct="1"/>
            <a:r>
              <a:rPr lang="ru-RU" smtClean="0"/>
              <a:t>Четвертый уровень</a:t>
            </a:r>
          </a:p>
          <a:p>
            <a:pPr lvl="4" eaLnBrk="1" latinLnBrk="0" hangingPunct="1"/>
            <a:r>
              <a:rPr lang="ru-RU" smtClean="0"/>
              <a:t>Пятый уровень</a:t>
            </a:r>
            <a:endParaRPr kumimoji="0" lang="en-US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Прямоугольник с одним вырезанным скругленным углом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Прямоугольный треугольник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ru-RU" smtClean="0"/>
              <a:t>Вставка рисунка</a:t>
            </a:r>
            <a:endParaRPr kumimoji="0" lang="en-US" dirty="0"/>
          </a:p>
        </p:txBody>
      </p:sp>
      <p:sp>
        <p:nvSpPr>
          <p:cNvPr id="10" name="Полилиния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Полилиния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Полилиния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Полилиния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Заголовок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ru-RU" smtClean="0"/>
              <a:t>Образец заголовка</a:t>
            </a:r>
            <a:endParaRPr kumimoji="0" lang="en-US"/>
          </a:p>
        </p:txBody>
      </p:sp>
      <p:sp>
        <p:nvSpPr>
          <p:cNvPr id="30" name="Текст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ru-RU" smtClean="0"/>
              <a:t>Образец текста</a:t>
            </a:r>
          </a:p>
          <a:p>
            <a:pPr lvl="1" eaLnBrk="1" latinLnBrk="0" hangingPunct="1"/>
            <a:r>
              <a:rPr kumimoji="0" lang="ru-RU" smtClean="0"/>
              <a:t>Второй уровень</a:t>
            </a:r>
          </a:p>
          <a:p>
            <a:pPr lvl="2" eaLnBrk="1" latinLnBrk="0" hangingPunct="1"/>
            <a:r>
              <a:rPr kumimoji="0" lang="ru-RU" smtClean="0"/>
              <a:t>Третий уровень</a:t>
            </a:r>
          </a:p>
          <a:p>
            <a:pPr lvl="3" eaLnBrk="1" latinLnBrk="0" hangingPunct="1"/>
            <a:r>
              <a:rPr kumimoji="0" lang="ru-RU" smtClean="0"/>
              <a:t>Четвертый уровень</a:t>
            </a:r>
          </a:p>
          <a:p>
            <a:pPr lvl="4" eaLnBrk="1" latinLnBrk="0" hangingPunct="1"/>
            <a:r>
              <a:rPr kumimoji="0" lang="ru-RU" smtClean="0"/>
              <a:t>Пятый уровень</a:t>
            </a:r>
            <a:endParaRPr kumimoji="0" lang="en-US"/>
          </a:p>
        </p:txBody>
      </p:sp>
      <p:sp>
        <p:nvSpPr>
          <p:cNvPr id="10" name="Дата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4C71EC6-210F-42DE-9C53-41977AD35B3D}" type="datetimeFigureOut">
              <a:rPr lang="ru-RU" smtClean="0"/>
              <a:pPr/>
              <a:t>18.03.2014</a:t>
            </a:fld>
            <a:endParaRPr lang="ru-RU"/>
          </a:p>
        </p:txBody>
      </p:sp>
      <p:sp>
        <p:nvSpPr>
          <p:cNvPr id="22" name="Нижний колонтитул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18" name="Номер слайда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B19B0651-EE4F-4900-A07F-96A6BFA9D0F0}" type="slidenum">
              <a:rPr lang="ru-RU" smtClean="0"/>
              <a:pPr/>
              <a:t>‹#›</a:t>
            </a:fld>
            <a:endParaRPr lang="ru-RU"/>
          </a:p>
        </p:txBody>
      </p:sp>
      <p:grpSp>
        <p:nvGrpSpPr>
          <p:cNvPr id="2" name="Группа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Полилиния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Полилиния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lt1" tx1="dk1" bg2="lt2" tx2="dk2" accent1="accent1" accent2="accent2" accent3="accent3" accent4="accent4" accent5="accent5" accent6="accent6" hlink="hlink" folHlink="folHlink"/>
  <p:sldLayoutIdLst>
    <p:sldLayoutId id="2147483733" r:id="rId1"/>
    <p:sldLayoutId id="2147483734" r:id="rId2"/>
    <p:sldLayoutId id="2147483735" r:id="rId3"/>
    <p:sldLayoutId id="2147483736" r:id="rId4"/>
    <p:sldLayoutId id="2147483737" r:id="rId5"/>
    <p:sldLayoutId id="2147483738" r:id="rId6"/>
    <p:sldLayoutId id="2147483739" r:id="rId7"/>
    <p:sldLayoutId id="2147483740" r:id="rId8"/>
    <p:sldLayoutId id="2147483741" r:id="rId9"/>
    <p:sldLayoutId id="2147483742" r:id="rId10"/>
    <p:sldLayoutId id="2147483743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gif"/><Relationship Id="rId2" Type="http://schemas.openxmlformats.org/officeDocument/2006/relationships/image" Target="../media/image2.gif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gif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gif"/><Relationship Id="rId2" Type="http://schemas.openxmlformats.org/officeDocument/2006/relationships/image" Target="../media/image6.gif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gif"/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gif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571480"/>
            <a:ext cx="7772400" cy="1357322"/>
          </a:xfrm>
        </p:spPr>
        <p:txBody>
          <a:bodyPr>
            <a:normAutofit fontScale="90000"/>
          </a:bodyPr>
          <a:lstStyle/>
          <a:p>
            <a:r>
              <a:rPr lang="ru-RU" b="1" dirty="0" smtClean="0">
                <a:solidFill>
                  <a:srgbClr val="FF0000"/>
                </a:solidFill>
              </a:rPr>
              <a:t>русского языка</a:t>
            </a:r>
            <a:br>
              <a:rPr lang="ru-RU" b="1" dirty="0" smtClean="0">
                <a:solidFill>
                  <a:srgbClr val="FF0000"/>
                </a:solidFill>
              </a:rPr>
            </a:br>
            <a:r>
              <a:rPr lang="ru-RU" b="1" dirty="0" smtClean="0">
                <a:solidFill>
                  <a:srgbClr val="FF0000"/>
                </a:solidFill>
              </a:rPr>
              <a:t> в 1 «б» классе</a:t>
            </a:r>
            <a:endParaRPr lang="ru-RU" b="1" dirty="0">
              <a:solidFill>
                <a:srgbClr val="FF0000"/>
              </a:solidFill>
            </a:endParaRP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4214810" y="4929198"/>
            <a:ext cx="4286280" cy="1428759"/>
          </a:xfrm>
        </p:spPr>
        <p:txBody>
          <a:bodyPr>
            <a:normAutofit lnSpcReduction="10000"/>
          </a:bodyPr>
          <a:lstStyle/>
          <a:p>
            <a:r>
              <a:rPr lang="ru-RU" dirty="0" smtClean="0">
                <a:solidFill>
                  <a:srgbClr val="FF0000"/>
                </a:solidFill>
              </a:rPr>
              <a:t>Учитель МКОУ СОШ </a:t>
            </a:r>
            <a:r>
              <a:rPr lang="ru-RU" sz="2500" dirty="0" smtClean="0">
                <a:solidFill>
                  <a:srgbClr val="FF0000"/>
                </a:solidFill>
              </a:rPr>
              <a:t>№</a:t>
            </a:r>
            <a:r>
              <a:rPr lang="ru-RU" dirty="0" smtClean="0">
                <a:solidFill>
                  <a:srgbClr val="FF0000"/>
                </a:solidFill>
              </a:rPr>
              <a:t> </a:t>
            </a:r>
            <a:r>
              <a:rPr lang="ru-RU" sz="2800" dirty="0" smtClean="0">
                <a:solidFill>
                  <a:srgbClr val="FF0000"/>
                </a:solidFill>
              </a:rPr>
              <a:t>1</a:t>
            </a:r>
          </a:p>
          <a:p>
            <a:r>
              <a:rPr lang="ru-RU" sz="2800" smtClean="0">
                <a:solidFill>
                  <a:srgbClr val="FF0000"/>
                </a:solidFill>
              </a:rPr>
              <a:t>п.Пелым</a:t>
            </a:r>
            <a:endParaRPr lang="ru-RU" sz="2800" dirty="0" smtClean="0">
              <a:solidFill>
                <a:srgbClr val="FF0000"/>
              </a:solidFill>
            </a:endParaRPr>
          </a:p>
          <a:p>
            <a:r>
              <a:rPr lang="ru-RU" dirty="0" smtClean="0">
                <a:solidFill>
                  <a:srgbClr val="FF0000"/>
                </a:solidFill>
              </a:rPr>
              <a:t>Астунина Т.В.</a:t>
            </a:r>
            <a:endParaRPr lang="ru-RU" dirty="0">
              <a:solidFill>
                <a:srgbClr val="FF0000"/>
              </a:solidFill>
            </a:endParaRPr>
          </a:p>
        </p:txBody>
      </p:sp>
      <p:pic>
        <p:nvPicPr>
          <p:cNvPr id="4098" name="Picture 2" descr="http://veselajashkola.ru/wp-content/uploads/2011/10/shkolnye_kartinki_56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428728" y="642918"/>
            <a:ext cx="1171575" cy="800100"/>
          </a:xfrm>
          <a:prstGeom prst="rect">
            <a:avLst/>
          </a:prstGeom>
          <a:noFill/>
        </p:spPr>
      </p:pic>
      <p:pic>
        <p:nvPicPr>
          <p:cNvPr id="4100" name="Picture 4" descr="http://veselajashkola.ru/wp-content/uploads/2011/10/shkolnye_kartinki_41.2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5572132" y="2571744"/>
            <a:ext cx="2071702" cy="1857388"/>
          </a:xfrm>
          <a:prstGeom prst="rect">
            <a:avLst/>
          </a:prstGeom>
          <a:noFill/>
        </p:spPr>
      </p:pic>
      <p:pic>
        <p:nvPicPr>
          <p:cNvPr id="4104" name="Picture 8" descr="http://klub-drug.ru/wp-content/uploads/2011/04/71964931_mka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4348" y="1928802"/>
            <a:ext cx="3619497" cy="3224210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xmlns="" val="594992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pPr algn="l"/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714480" y="714356"/>
            <a:ext cx="4857784" cy="5411807"/>
          </a:xfrm>
        </p:spPr>
        <p:txBody>
          <a:bodyPr>
            <a:normAutofit fontScale="92500"/>
          </a:bodyPr>
          <a:lstStyle/>
          <a:p>
            <a:r>
              <a:rPr lang="ru-RU" sz="7200" dirty="0" smtClean="0">
                <a:solidFill>
                  <a:srgbClr val="FF3399"/>
                </a:solidFill>
              </a:rPr>
              <a:t>снежинки </a:t>
            </a:r>
          </a:p>
          <a:p>
            <a:r>
              <a:rPr lang="ru-RU" sz="7200" dirty="0" smtClean="0">
                <a:solidFill>
                  <a:srgbClr val="FF3399"/>
                </a:solidFill>
              </a:rPr>
              <a:t>ёжик</a:t>
            </a:r>
          </a:p>
          <a:p>
            <a:r>
              <a:rPr lang="ru-RU" sz="7200" dirty="0">
                <a:solidFill>
                  <a:srgbClr val="FF3399"/>
                </a:solidFill>
              </a:rPr>
              <a:t>м</a:t>
            </a:r>
            <a:r>
              <a:rPr lang="ru-RU" sz="7200" dirty="0" smtClean="0">
                <a:solidFill>
                  <a:srgbClr val="FF3399"/>
                </a:solidFill>
              </a:rPr>
              <a:t>ашина</a:t>
            </a:r>
          </a:p>
          <a:p>
            <a:r>
              <a:rPr lang="ru-RU" sz="7200" dirty="0" smtClean="0">
                <a:solidFill>
                  <a:srgbClr val="FF3399"/>
                </a:solidFill>
              </a:rPr>
              <a:t>лужи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6786578" y="1600200"/>
            <a:ext cx="1900222" cy="4525963"/>
          </a:xfrm>
        </p:spPr>
        <p:txBody>
          <a:bodyPr>
            <a:normAutofit fontScale="92500"/>
          </a:bodyPr>
          <a:lstStyle/>
          <a:p>
            <a:endParaRPr lang="ru-RU" dirty="0"/>
          </a:p>
        </p:txBody>
      </p:sp>
      <p:pic>
        <p:nvPicPr>
          <p:cNvPr id="29698" name="Picture 2" descr="http://klub-drug.ru/wp-content/uploads/2011/04/4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4071942"/>
            <a:ext cx="1285884" cy="17526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5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5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25404"/>
          </a:xfrm>
        </p:spPr>
        <p:txBody>
          <a:bodyPr>
            <a:normAutofit fontScale="90000"/>
          </a:bodyPr>
          <a:lstStyle/>
          <a:p>
            <a:pPr algn="l"/>
            <a:endParaRPr lang="ru-RU" dirty="0"/>
          </a:p>
        </p:txBody>
      </p:sp>
      <p:sp>
        <p:nvSpPr>
          <p:cNvPr id="5" name="Содержимое 4"/>
          <p:cNvSpPr>
            <a:spLocks noGrp="1"/>
          </p:cNvSpPr>
          <p:nvPr>
            <p:ph sz="half" idx="1"/>
          </p:nvPr>
        </p:nvSpPr>
        <p:spPr>
          <a:xfrm>
            <a:off x="1714480" y="714356"/>
            <a:ext cx="4857784" cy="5411807"/>
          </a:xfrm>
        </p:spPr>
        <p:txBody>
          <a:bodyPr>
            <a:normAutofit fontScale="92500"/>
          </a:bodyPr>
          <a:lstStyle/>
          <a:p>
            <a:r>
              <a:rPr lang="ru-RU" sz="7200" dirty="0" smtClean="0">
                <a:solidFill>
                  <a:srgbClr val="FF3399"/>
                </a:solidFill>
              </a:rPr>
              <a:t>сне</a:t>
            </a:r>
            <a:r>
              <a:rPr lang="ru-RU" sz="7200" dirty="0" smtClean="0">
                <a:solidFill>
                  <a:srgbClr val="00B050"/>
                </a:solidFill>
              </a:rPr>
              <a:t>жи</a:t>
            </a:r>
            <a:r>
              <a:rPr lang="ru-RU" sz="7200" dirty="0" smtClean="0">
                <a:solidFill>
                  <a:srgbClr val="FF3399"/>
                </a:solidFill>
              </a:rPr>
              <a:t>нки </a:t>
            </a:r>
          </a:p>
          <a:p>
            <a:r>
              <a:rPr lang="ru-RU" sz="7200" dirty="0" smtClean="0">
                <a:solidFill>
                  <a:srgbClr val="FF3399"/>
                </a:solidFill>
              </a:rPr>
              <a:t>ё</a:t>
            </a:r>
            <a:r>
              <a:rPr lang="ru-RU" sz="7200" dirty="0" smtClean="0">
                <a:solidFill>
                  <a:srgbClr val="00B050"/>
                </a:solidFill>
              </a:rPr>
              <a:t>жи</a:t>
            </a:r>
            <a:r>
              <a:rPr lang="ru-RU" sz="7200" dirty="0" smtClean="0">
                <a:solidFill>
                  <a:srgbClr val="FF3399"/>
                </a:solidFill>
              </a:rPr>
              <a:t>к</a:t>
            </a:r>
          </a:p>
          <a:p>
            <a:r>
              <a:rPr lang="ru-RU" sz="7200" dirty="0">
                <a:solidFill>
                  <a:srgbClr val="FF3399"/>
                </a:solidFill>
              </a:rPr>
              <a:t>м</a:t>
            </a:r>
            <a:r>
              <a:rPr lang="ru-RU" sz="7200" dirty="0" smtClean="0">
                <a:solidFill>
                  <a:srgbClr val="FF3399"/>
                </a:solidFill>
              </a:rPr>
              <a:t>а</a:t>
            </a:r>
            <a:r>
              <a:rPr lang="ru-RU" sz="7200" dirty="0" smtClean="0">
                <a:solidFill>
                  <a:srgbClr val="00B050"/>
                </a:solidFill>
              </a:rPr>
              <a:t>ши</a:t>
            </a:r>
            <a:r>
              <a:rPr lang="ru-RU" sz="7200" dirty="0" smtClean="0">
                <a:solidFill>
                  <a:srgbClr val="FF3399"/>
                </a:solidFill>
              </a:rPr>
              <a:t>на</a:t>
            </a:r>
          </a:p>
          <a:p>
            <a:r>
              <a:rPr lang="ru-RU" sz="7200" dirty="0" smtClean="0">
                <a:solidFill>
                  <a:srgbClr val="FF3399"/>
                </a:solidFill>
              </a:rPr>
              <a:t>лу</a:t>
            </a:r>
            <a:r>
              <a:rPr lang="ru-RU" sz="7200" dirty="0" smtClean="0">
                <a:solidFill>
                  <a:srgbClr val="00B050"/>
                </a:solidFill>
              </a:rPr>
              <a:t>жи</a:t>
            </a:r>
          </a:p>
          <a:p>
            <a:endParaRPr lang="ru-RU" dirty="0"/>
          </a:p>
        </p:txBody>
      </p:sp>
      <p:sp>
        <p:nvSpPr>
          <p:cNvPr id="6" name="Содержимое 5"/>
          <p:cNvSpPr>
            <a:spLocks noGrp="1"/>
          </p:cNvSpPr>
          <p:nvPr>
            <p:ph sz="half" idx="2"/>
          </p:nvPr>
        </p:nvSpPr>
        <p:spPr>
          <a:xfrm>
            <a:off x="6786578" y="1600200"/>
            <a:ext cx="1900222" cy="4525963"/>
          </a:xfrm>
        </p:spPr>
        <p:txBody>
          <a:bodyPr>
            <a:normAutofit fontScale="92500"/>
          </a:bodyPr>
          <a:lstStyle/>
          <a:p>
            <a:endParaRPr lang="ru-RU" dirty="0"/>
          </a:p>
        </p:txBody>
      </p:sp>
      <p:pic>
        <p:nvPicPr>
          <p:cNvPr id="29698" name="Picture 2" descr="http://klub-drug.ru/wp-content/uploads/2011/04/4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143768" y="4071942"/>
            <a:ext cx="1285884" cy="17526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оловок 4"/>
          <p:cNvSpPr>
            <a:spLocks noGrp="1"/>
          </p:cNvSpPr>
          <p:nvPr>
            <p:ph type="title"/>
          </p:nvPr>
        </p:nvSpPr>
        <p:spPr>
          <a:xfrm>
            <a:off x="457200" y="1000108"/>
            <a:ext cx="8229600" cy="4143404"/>
          </a:xfrm>
        </p:spPr>
        <p:txBody>
          <a:bodyPr>
            <a:norm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</a:rPr>
              <a:t>Правописание сочетаний </a:t>
            </a:r>
            <a:br>
              <a:rPr lang="ru-RU" sz="8800" b="1" dirty="0" smtClean="0">
                <a:solidFill>
                  <a:srgbClr val="FF0000"/>
                </a:solidFill>
              </a:rPr>
            </a:br>
            <a:r>
              <a:rPr lang="ru-RU" sz="8800" b="1" dirty="0" err="1" smtClean="0">
                <a:solidFill>
                  <a:srgbClr val="FF0000"/>
                </a:solidFill>
              </a:rPr>
              <a:t>жи-ши</a:t>
            </a:r>
            <a:endParaRPr lang="ru-RU" sz="8800" b="1" dirty="0">
              <a:solidFill>
                <a:srgbClr val="FF0000"/>
              </a:solidFill>
            </a:endParaRPr>
          </a:p>
        </p:txBody>
      </p:sp>
      <p:pic>
        <p:nvPicPr>
          <p:cNvPr id="32770" name="Picture 2" descr="http://klub-drug.ru/wp-content/uploads/2011/04/1281437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42910" y="4786322"/>
            <a:ext cx="1785950" cy="1428760"/>
          </a:xfrm>
          <a:prstGeom prst="rect">
            <a:avLst/>
          </a:prstGeom>
          <a:noFill/>
        </p:spPr>
      </p:pic>
      <p:pic>
        <p:nvPicPr>
          <p:cNvPr id="32772" name="Picture 4" descr="http://klub-drug.ru/wp-content/uploads/2011/04/95889810.gif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643702" y="4857760"/>
            <a:ext cx="1571636" cy="1571636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214290"/>
            <a:ext cx="7772400" cy="1571637"/>
          </a:xfrm>
        </p:spPr>
        <p:txBody>
          <a:bodyPr>
            <a:noAutofit/>
          </a:bodyPr>
          <a:lstStyle/>
          <a:p>
            <a:pPr algn="ctr"/>
            <a:r>
              <a:rPr lang="ru-RU" sz="8800" dirty="0" smtClean="0">
                <a:solidFill>
                  <a:srgbClr val="FF3399"/>
                </a:solidFill>
              </a:rPr>
              <a:t>(у.)</a:t>
            </a:r>
            <a:endParaRPr lang="ru-RU" sz="8800" dirty="0">
              <a:solidFill>
                <a:srgbClr val="FF3399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5786" y="2786058"/>
            <a:ext cx="7772400" cy="3143272"/>
          </a:xfrm>
        </p:spPr>
        <p:txBody>
          <a:bodyPr>
            <a:normAutofit/>
          </a:bodyPr>
          <a:lstStyle/>
          <a:p>
            <a:pPr algn="ctr"/>
            <a:r>
              <a:rPr lang="ru-RU" sz="8800" b="1" dirty="0" smtClean="0">
                <a:solidFill>
                  <a:srgbClr val="FF3399"/>
                </a:solidFill>
              </a:rPr>
              <a:t>Стр.65</a:t>
            </a:r>
          </a:p>
          <a:p>
            <a:pPr algn="ctr"/>
            <a:r>
              <a:rPr lang="ru-RU" sz="8800" b="1" dirty="0" smtClean="0">
                <a:solidFill>
                  <a:srgbClr val="FF3399"/>
                </a:solidFill>
              </a:rPr>
              <a:t>Упр.4</a:t>
            </a:r>
            <a:endParaRPr lang="ru-RU" sz="8800" b="1" dirty="0">
              <a:solidFill>
                <a:srgbClr val="FF3399"/>
              </a:solidFill>
            </a:endParaRPr>
          </a:p>
        </p:txBody>
      </p:sp>
      <p:pic>
        <p:nvPicPr>
          <p:cNvPr id="34818" name="Picture 2" descr="http://klub-drug.ru/wp-content/uploads/2011/04/39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285852" y="500042"/>
            <a:ext cx="1643074" cy="1500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48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214290"/>
            <a:ext cx="7772400" cy="1571637"/>
          </a:xfrm>
        </p:spPr>
        <p:txBody>
          <a:bodyPr>
            <a:noAutofit/>
          </a:bodyPr>
          <a:lstStyle/>
          <a:p>
            <a:pPr algn="ctr"/>
            <a:r>
              <a:rPr lang="ru-RU" sz="8800" dirty="0" smtClean="0">
                <a:solidFill>
                  <a:srgbClr val="FF3399"/>
                </a:solidFill>
              </a:rPr>
              <a:t>(т.)</a:t>
            </a:r>
            <a:endParaRPr lang="ru-RU" sz="8800" dirty="0">
              <a:solidFill>
                <a:srgbClr val="FF3399"/>
              </a:solidFill>
            </a:endParaRP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85786" y="2786058"/>
            <a:ext cx="7772400" cy="3143272"/>
          </a:xfrm>
        </p:spPr>
        <p:txBody>
          <a:bodyPr>
            <a:normAutofit/>
          </a:bodyPr>
          <a:lstStyle/>
          <a:p>
            <a:pPr algn="ctr"/>
            <a:r>
              <a:rPr lang="ru-RU" sz="8800" b="1" dirty="0" smtClean="0">
                <a:solidFill>
                  <a:srgbClr val="FF3399"/>
                </a:solidFill>
              </a:rPr>
              <a:t>Стр.70</a:t>
            </a:r>
          </a:p>
          <a:p>
            <a:pPr algn="ctr"/>
            <a:r>
              <a:rPr lang="ru-RU" sz="8800" b="1" dirty="0" smtClean="0">
                <a:solidFill>
                  <a:srgbClr val="FF3399"/>
                </a:solidFill>
              </a:rPr>
              <a:t>Упр.3</a:t>
            </a:r>
            <a:endParaRPr lang="ru-RU" sz="8800" b="1" dirty="0">
              <a:solidFill>
                <a:srgbClr val="FF3399"/>
              </a:solidFill>
            </a:endParaRPr>
          </a:p>
        </p:txBody>
      </p:sp>
      <p:pic>
        <p:nvPicPr>
          <p:cNvPr id="33794" name="Picture 2" descr="http://klub-drug.ru/wp-content/uploads/2011/04/41.2.gif"/>
          <p:cNvPicPr>
            <a:picLocks noChangeAspect="1" noChangeArrowheads="1" noCrop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857224" y="214290"/>
            <a:ext cx="1643074" cy="1500198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3379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0" dur="500" fill="hold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6" dur="500" fill="hold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2439982"/>
          </a:xfrm>
        </p:spPr>
        <p:txBody>
          <a:bodyPr>
            <a:prstTxWarp prst="textChevron">
              <a:avLst/>
            </a:prstTxWarp>
            <a:noAutofit/>
          </a:bodyPr>
          <a:lstStyle/>
          <a:p>
            <a:r>
              <a:rPr lang="ru-RU" sz="8800" b="1" dirty="0" smtClean="0">
                <a:solidFill>
                  <a:srgbClr val="FF0000"/>
                </a:solidFill>
              </a:rPr>
              <a:t>Спасибо за работу!</a:t>
            </a:r>
            <a:endParaRPr lang="ru-RU" sz="8800" b="1" dirty="0">
              <a:solidFill>
                <a:srgbClr val="FF0000"/>
              </a:solidFill>
            </a:endParaRPr>
          </a:p>
        </p:txBody>
      </p:sp>
      <p:pic>
        <p:nvPicPr>
          <p:cNvPr id="35842" name="Picture 2" descr="&amp;mcy;&amp;icy;&amp;lcy;&amp;ocy;&amp;iecy; &amp;scy;&amp;ocy;&amp;lcy;&amp;ncy;&amp;ycy;&amp;shcy;&amp;kcy;&amp;ocy;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214546" y="2143116"/>
            <a:ext cx="5229225" cy="42862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Поток">
  <a:themeElements>
    <a:clrScheme name="Другая 4">
      <a:dk1>
        <a:sysClr val="windowText" lastClr="000000"/>
      </a:dk1>
      <a:lt1>
        <a:sysClr val="window" lastClr="FFFFFF"/>
      </a:lt1>
      <a:dk2>
        <a:srgbClr val="DBF5F9"/>
      </a:dk2>
      <a:lt2>
        <a:srgbClr val="DBF5F9"/>
      </a:lt2>
      <a:accent1>
        <a:srgbClr val="DBF5F9"/>
      </a:accent1>
      <a:accent2>
        <a:srgbClr val="DBF5F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Поток">
      <a:majorFont>
        <a:latin typeface="Calibri"/>
        <a:ea typeface=""/>
        <a:cs typeface=""/>
        <a:font script="Jpan" typeface="ＭＳ Ｐゴシック"/>
        <a:font script="Hang" typeface="HY중고딕"/>
        <a:font script="Hans" typeface="隶书"/>
        <a:font script="Hant" typeface="微軟正黑體"/>
        <a:font script="Arab" typeface="Traditional Arabic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Constantia"/>
        <a:ea typeface=""/>
        <a:cs typeface=""/>
        <a:font script="Jpan" typeface="HGP明朝E"/>
        <a:font script="Hang" typeface="HY신명조"/>
        <a:font script="Hans" typeface="宋体"/>
        <a:font script="Hant" typeface="新細明體"/>
        <a:font script="Arab" typeface="Majalla UI"/>
        <a:font script="Hebr" typeface="David"/>
        <a:font script="Thai" typeface="Browalli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Поток">
      <a:fillStyleLst>
        <a:solidFill>
          <a:schemeClr val="phClr"/>
        </a:solidFill>
        <a:gradFill rotWithShape="1">
          <a:gsLst>
            <a:gs pos="0">
              <a:schemeClr val="phClr">
                <a:tint val="70000"/>
                <a:satMod val="130000"/>
              </a:schemeClr>
            </a:gs>
            <a:gs pos="43000">
              <a:schemeClr val="phClr">
                <a:tint val="44000"/>
                <a:satMod val="165000"/>
              </a:schemeClr>
            </a:gs>
            <a:gs pos="93000">
              <a:schemeClr val="phClr">
                <a:tint val="15000"/>
                <a:satMod val="165000"/>
              </a:schemeClr>
            </a:gs>
            <a:gs pos="100000">
              <a:schemeClr val="phClr">
                <a:tint val="5000"/>
                <a:satMod val="250000"/>
              </a:schemeClr>
            </a:gs>
          </a:gsLst>
          <a:path path="circle">
            <a:fillToRect l="50000" t="130000" r="50000" b="-30000"/>
          </a:path>
        </a:gradFill>
        <a:gradFill rotWithShape="1">
          <a:gsLst>
            <a:gs pos="0">
              <a:schemeClr val="phClr">
                <a:tint val="98000"/>
                <a:shade val="25000"/>
                <a:satMod val="250000"/>
              </a:schemeClr>
            </a:gs>
            <a:gs pos="68000">
              <a:schemeClr val="phClr">
                <a:tint val="86000"/>
                <a:satMod val="115000"/>
              </a:schemeClr>
            </a:gs>
            <a:gs pos="100000">
              <a:schemeClr val="phClr">
                <a:tint val="50000"/>
                <a:satMod val="150000"/>
              </a:schemeClr>
            </a:gs>
          </a:gsLst>
          <a:path path="circle">
            <a:fillToRect l="50000" t="130000" r="50000" b="-30000"/>
          </a:path>
        </a:gradFill>
      </a:fillStyleLst>
      <a:lnStyleLst>
        <a:ln w="9525" cap="flat" cmpd="sng" algn="ctr">
          <a:solidFill>
            <a:schemeClr val="phClr">
              <a:shade val="50000"/>
              <a:satMod val="103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</a:effectStyle>
        <a:effectStyle>
          <a:effectLst>
            <a:outerShdw blurRad="57150" dist="38100" dir="5400000" algn="ctr" rotWithShape="0">
              <a:schemeClr val="phClr">
                <a:shade val="9000"/>
                <a:satMod val="105000"/>
                <a:alpha val="48000"/>
              </a:schemeClr>
            </a:outerShdw>
          </a:effectLst>
          <a:scene3d>
            <a:camera prst="orthographicFront" fov="0">
              <a:rot lat="0" lon="0" rev="0"/>
            </a:camera>
            <a:lightRig rig="glow" dir="tl">
              <a:rot lat="0" lon="0" rev="900000"/>
            </a:lightRig>
          </a:scene3d>
          <a:sp3d prstMaterial="powder">
            <a:bevelT w="25400" h="381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Flow</Template>
  <TotalTime>401</TotalTime>
  <Words>35</Words>
  <Application>Microsoft Office PowerPoint</Application>
  <PresentationFormat>Экран (4:3)</PresentationFormat>
  <Paragraphs>20</Paragraphs>
  <Slides>7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7</vt:i4>
      </vt:variant>
    </vt:vector>
  </HeadingPairs>
  <TitlesOfParts>
    <vt:vector size="8" baseType="lpstr">
      <vt:lpstr>Поток</vt:lpstr>
      <vt:lpstr>русского языка  в 1 «б» классе</vt:lpstr>
      <vt:lpstr>Слайд 2</vt:lpstr>
      <vt:lpstr>Слайд 3</vt:lpstr>
      <vt:lpstr>Правописание сочетаний  жи-ши</vt:lpstr>
      <vt:lpstr>(у.)</vt:lpstr>
      <vt:lpstr>(т.)</vt:lpstr>
      <vt:lpstr>Спасибо за работу!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Стас</dc:creator>
  <cp:lastModifiedBy>UserXP</cp:lastModifiedBy>
  <cp:revision>47</cp:revision>
  <dcterms:created xsi:type="dcterms:W3CDTF">2012-10-16T18:24:47Z</dcterms:created>
  <dcterms:modified xsi:type="dcterms:W3CDTF">2014-03-18T05:19:27Z</dcterms:modified>
</cp:coreProperties>
</file>