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5" r:id="rId3"/>
    <p:sldId id="326" r:id="rId4"/>
    <p:sldId id="32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276265" y="299383"/>
            <a:ext cx="8640960" cy="6279248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Picture 2" descr="http://img-fotki.yandex.ru/get/5640/139440740.61/0_98d00_5eccc1a2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38" t="8057" r="23708" b="33291"/>
          <a:stretch/>
        </p:blipFill>
        <p:spPr bwMode="auto">
          <a:xfrm>
            <a:off x="421737" y="4760343"/>
            <a:ext cx="1382923" cy="181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-fotki.yandex.ru/get/5640/139440740.61/0_98d00_5eccc1a2_XL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5" t="71467" r="33753" b="-1207"/>
          <a:stretch/>
        </p:blipFill>
        <p:spPr bwMode="auto">
          <a:xfrm>
            <a:off x="459621" y="5877272"/>
            <a:ext cx="1402588" cy="55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-fotki.yandex.ru/get/58191/28257045.8c7/0_80683_2c4a1401_XL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12" t="203" r="4328" b="268"/>
          <a:stretch/>
        </p:blipFill>
        <p:spPr bwMode="auto">
          <a:xfrm rot="16200000">
            <a:off x="3674152" y="-3086768"/>
            <a:ext cx="1856922" cy="862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76265" y="299383"/>
            <a:ext cx="8640960" cy="6279248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276265" y="299383"/>
            <a:ext cx="8640960" cy="6279248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Picture 2" descr="http://img-fotki.yandex.ru/get/58191/28257045.8c7/0_80683_2c4a140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12" t="203" r="4328" b="268"/>
          <a:stretch/>
        </p:blipFill>
        <p:spPr bwMode="auto">
          <a:xfrm rot="16200000">
            <a:off x="3674152" y="-3086768"/>
            <a:ext cx="1856922" cy="862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g-fotki.yandex.ru/get/5640/139440740.61/0_98d00_5eccc1a2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38" t="8057" r="23708" b="33291"/>
          <a:stretch/>
        </p:blipFill>
        <p:spPr bwMode="auto">
          <a:xfrm>
            <a:off x="421737" y="4760343"/>
            <a:ext cx="1382923" cy="181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76265" y="299383"/>
            <a:ext cx="8640960" cy="6279248"/>
          </a:xfrm>
          <a:prstGeom prst="rect">
            <a:avLst/>
          </a:prstGeom>
          <a:solidFill>
            <a:schemeClr val="bg1">
              <a:alpha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2" descr="http://img-fotki.yandex.ru/get/5640/139440740.61/0_98d00_5eccc1a2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118" r="63261" b="40185"/>
          <a:stretch/>
        </p:blipFill>
        <p:spPr bwMode="auto">
          <a:xfrm>
            <a:off x="7524328" y="327983"/>
            <a:ext cx="1247714" cy="122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13000">
              <a:srgbClr val="FFA800"/>
            </a:gs>
            <a:gs pos="28000">
              <a:schemeClr val="accent3">
                <a:lumMod val="50000"/>
              </a:schemeClr>
            </a:gs>
            <a:gs pos="42999">
              <a:srgbClr val="FFA800"/>
            </a:gs>
            <a:gs pos="58000">
              <a:schemeClr val="accent3">
                <a:lumMod val="50000"/>
              </a:schemeClr>
            </a:gs>
            <a:gs pos="72000">
              <a:srgbClr val="FFA800"/>
            </a:gs>
            <a:gs pos="87000">
              <a:schemeClr val="accent3">
                <a:lumMod val="50000"/>
              </a:schemeClr>
            </a:gs>
            <a:gs pos="100000">
              <a:srgbClr val="FFA80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/>
        </p:nvSpPr>
        <p:spPr>
          <a:xfrm>
            <a:off x="7842" y="10007"/>
            <a:ext cx="9144000" cy="6858000"/>
          </a:xfrm>
          <a:prstGeom prst="frame">
            <a:avLst>
              <a:gd name="adj1" fmla="val 3862"/>
            </a:avLst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13000">
                <a:srgbClr val="FFC000"/>
              </a:gs>
              <a:gs pos="28000">
                <a:schemeClr val="accent3">
                  <a:lumMod val="50000"/>
                </a:schemeClr>
              </a:gs>
              <a:gs pos="42999">
                <a:srgbClr val="FFC000"/>
              </a:gs>
              <a:gs pos="58000">
                <a:schemeClr val="accent3">
                  <a:lumMod val="50000"/>
                </a:schemeClr>
              </a:gs>
              <a:gs pos="72000">
                <a:srgbClr val="FFA800"/>
              </a:gs>
              <a:gs pos="87000">
                <a:schemeClr val="accent3">
                  <a:lumMod val="50000"/>
                </a:schemeClr>
              </a:gs>
              <a:gs pos="100000">
                <a:srgbClr val="FFC000"/>
              </a:gs>
            </a:gsLst>
            <a:lin ang="16200000" scaled="1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48113" y="666757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B050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solidFill>
                  <a:srgbClr val="00B050"/>
                </a:solidFill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solidFill>
                  <a:srgbClr val="00B050"/>
                </a:solidFill>
                <a:latin typeface="Monotype Corsiva" pitchFamily="66" charset="0"/>
              </a:rPr>
              <a:t>  </a:t>
            </a:r>
            <a:endParaRPr lang="ru-RU" sz="10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640/139440740.61/0_98d00_5eccc1a2_M.png" TargetMode="External"/><Relationship Id="rId2" Type="http://schemas.openxmlformats.org/officeDocument/2006/relationships/hyperlink" Target="http://img-fotki.yandex.ru/get/58191/28257045.8c7/0_80683_2c4a1401_XL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«23 февраля»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</a:p>
          <a:p>
            <a:r>
              <a:rPr lang="ru-RU" sz="2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</a:p>
          <a:p>
            <a:r>
              <a:rPr lang="ru-RU" sz="2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r>
              <a:rPr lang="ru-RU" sz="2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Москвы</a:t>
            </a:r>
          </a:p>
          <a:p>
            <a:r>
              <a:rPr lang="ru-RU" sz="2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ru-RU" sz="2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4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4444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1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- ресурсы</a:t>
            </a:r>
            <a:endParaRPr lang="ru-RU" b="1" dirty="0">
              <a:ln/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060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912" y="2105946"/>
            <a:ext cx="75622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img-fotki.yandex.ru/get/58191/28257045.8c7/0_80683_2c4a1401_XL.png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лента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8118" y="2413723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img-fotki.yandex.ru/get/5640/139440740.61/0_98d00_5eccc1a2_M.png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элементы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23</Template>
  <TotalTime>26</TotalTime>
  <Words>74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23</vt:lpstr>
      <vt:lpstr>Шаблон «23 февраля»</vt:lpstr>
      <vt:lpstr>Презентация PowerPoint</vt:lpstr>
      <vt:lpstr>Презентация PowerPoint</vt:lpstr>
      <vt:lpstr>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5</cp:revision>
  <dcterms:created xsi:type="dcterms:W3CDTF">2014-02-14T19:33:09Z</dcterms:created>
  <dcterms:modified xsi:type="dcterms:W3CDTF">2014-02-16T08:40:44Z</dcterms:modified>
</cp:coreProperties>
</file>