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CEFD63-5795-4BF1-A7CE-F8308357A51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7CB4F5-7B4B-4309-A2C1-124459837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32147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 по теме</a:t>
            </a:r>
            <a:b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«РОДНОЙ КРАЙ – </a:t>
            </a:r>
            <a:b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 БОЛЬШОЙ СТРАНЫ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3434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На деревьях обитают: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а) белки, дятлы, кедровки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б) мыши, зайцы, медведи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в) кроты, лоси, черви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ul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929066"/>
            <a:ext cx="3033727" cy="226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84360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10. В лесной подстилке леса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живут: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а) ежи, кроты, землеройки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б) бактерии, насекомые и их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личинки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в) божьи коровки, жуки-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короеды, лесные мыши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качанные файл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357298"/>
            <a:ext cx="1513961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9150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11.К съедобным грибам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относятся: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а) мухоморы, </a:t>
            </a:r>
            <a:r>
              <a:rPr lang="ru-RU" sz="4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говорушки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восковые, желчные грибы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дождевики, </a:t>
            </a:r>
            <a:r>
              <a:rPr lang="ru-RU" sz="4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пороховки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шампиньоны-рыжеющие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лисички, рыжики,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маслята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иси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785794"/>
            <a:ext cx="1876430" cy="140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5578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На лугу растут: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а) только травянистые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растения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б) мхи и лишайники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в) кустарники и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травянистые растения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58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642918"/>
            <a:ext cx="257173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37719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13. Растениями луга являются: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а) тимофеевка, клевер,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нивяник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б) ландыш, осока, ягель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в) черника, пион, типчак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cs-12347-0-95876700-137475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143380"/>
            <a:ext cx="2563802" cy="185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153400" cy="514353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14. Строителями хаток и плотин на пресных водоёмах являются: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а) люди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цапли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ондатры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г) бобры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071810"/>
            <a:ext cx="3381382" cy="202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2007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15. Болота – это …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а) ненужная и вредная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часть природы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природное хранилище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чистейшей воды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место жизни многих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растений и животных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4404" cy="42005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16.Живым фильтром водоёмов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называют: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а) головастиков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б) раков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в) двустворчатых моллюсков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643050"/>
            <a:ext cx="2438400" cy="163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20079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17. Основными отраслями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растениеводства являются: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а) полеводство, коневодство,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пчеловодство, плодоводство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б) полеводство, овощеводство,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плодоводство, цветоводство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в) полеводство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овощеводство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птицеводство, рыболовство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579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18. К овощным культурам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относятся: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а) морковь, петрушка,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томат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б) капуста, абрикос, персик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в) вишня, баклажан,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патиссон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929198"/>
            <a:ext cx="199274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2006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Мой край расположен на материке…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а) Африка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Евразия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Австралия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г) Северная Америка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а м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143240" cy="205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4864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19. К сельскохозяйственным профессиям относятся: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а) ткач, металлург, геолог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б) агроном, комбайнёр,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овощевод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в) цветовод, археолог,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инженер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o_chto_konstruktor_vkladyvaet_dushu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5072074"/>
            <a:ext cx="1785950" cy="123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12909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20. Масло получают из: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а) гречихи и ячменя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б) проса и овса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в) подсолнечника и льна 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500570"/>
            <a:ext cx="5643571" cy="151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1292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21. Выберите верную цепь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питания: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а) зёрна    полёвки    скворец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б) листья картофеля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колорадский жук    жужелица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в) яблоки    тля    златоглазка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43240" y="3071810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86446" y="3071810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57950" y="3714752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72132" y="4357694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0628" y="5072074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71868" y="5072074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5792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22. В животноводстве есть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такие профессии: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а) овощевод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б) зоотехник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в) ветеринар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г) пчеловод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hron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571744"/>
            <a:ext cx="2052388" cy="284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629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23. Крупный рогатый скот –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это: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а) коровы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б) быки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в) козы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г) свиньи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oats_Go_Inspecting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071678"/>
            <a:ext cx="4282342" cy="316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20118" cy="5629292"/>
          </a:xfrm>
        </p:spPr>
        <p:txBody>
          <a:bodyPr numCol="1"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 К ТЕСТУ: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1. Б          9. А          17. Б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2. А        10. Б          18. А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3. В        11. В          19. Б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4. А        12. А         20. В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5. В        13. А          21. Б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6. Б        14. Г          22. Б, В, Г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7. А        15. Б, В     23. А, Б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8. Б        16. В </a:t>
            </a:r>
            <a:endParaRPr lang="ru-RU" sz="4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2721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2.Мой край находится в природной зоне…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а) лесов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б) тундра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в) степей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г) пустыни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071678"/>
            <a:ext cx="343344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2006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В моём крае растут: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а) кактусы, кипарисы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б) ягель, карликовая  ива,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клюква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в) ель, берёза, осина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г) полынь, ковыль, саксаул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ипов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71480"/>
            <a:ext cx="2109794" cy="154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55772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Мой край даёт стране: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а) продукты сельского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хозяйства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легковые автомобили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морепродукты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ск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143380"/>
            <a:ext cx="219076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4862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Горы, созданные людьми,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называют: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а) холмы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б) плоскогорья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в) терриконы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429000"/>
            <a:ext cx="3000396" cy="224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98648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К естественным водоёмам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относятся: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а) пруд, озеро, канал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б) ручей, море, река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в) водохранилище, океан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л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714488"/>
            <a:ext cx="2071702" cy="1298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3434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С водоёмами связана жизнь животных: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а) утки, цапли, лебеди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б)трясогузки, совы, кукушки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в) орлы, аисты, кедровки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и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152648" cy="161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8153400" cy="6429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Лес называют природным </a:t>
            </a:r>
            <a:br>
              <a:rPr lang="ru-RU" sz="4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сообществом, потому что…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а) в лесу рядом друг с другом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растут разнообразные растения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б) все обитатели леса живут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совместно, тесно связаны друг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с другом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в) весь лес – от верхушек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деревьев до земли – заселён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животными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142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Тест по теме   «РОДНОЙ КРАЙ –  ЧАСТЬ БОЛЬШОЙ СТРАНЫ»</vt:lpstr>
      <vt:lpstr>1. Мой край расположен на материке…        а) Африка       б) Евразия       в) Австралия       г) Северная Америка</vt:lpstr>
      <vt:lpstr>2.Мой край находится в природной зоне…           а) лесов          б) тундра          в) степей          г) пустыни</vt:lpstr>
      <vt:lpstr>3. В моём крае растут:       а) кактусы, кипарисы      б) ягель, карликовая  ива,           клюква       в) ель, берёза, осина      г) полынь, ковыль, саксаул</vt:lpstr>
      <vt:lpstr>4. Мой край даёт стране:        а) продукты сельского            хозяйства       б) легковые автомобили       в) морепродукты</vt:lpstr>
      <vt:lpstr>5. Горы, созданные людьми,      называют:         а) холмы        б) плоскогорья        в) терриконы</vt:lpstr>
      <vt:lpstr>6. К естественным водоёмам      относятся:          а) пруд, озеро, канал        б) ручей, море, река        в) водохранилище, океан         </vt:lpstr>
      <vt:lpstr>7. С водоёмами связана жизнь животных:      а) утки, цапли, лебеди     б)трясогузки, совы, кукушки     в) орлы, аисты, кедровки</vt:lpstr>
      <vt:lpstr>  8. Лес называют природным      сообществом, потому что…       а) в лесу рядом друг с другом           растут разнообразные растения       б) все обитатели леса живут           совместно, тесно связаны друг             с другом       в) весь лес – от верхушек             деревьев до земли – заселён              животными  </vt:lpstr>
      <vt:lpstr>9. На деревьях обитают:       а) белки, дятлы, кедровки      б) мыши, зайцы, медведи      в) кроты, лоси, черви </vt:lpstr>
      <vt:lpstr>10. В лесной подстилке леса        живут:            а) ежи, кроты, землеройки      б) бактерии, насекомые и их          личинки       в) божьи коровки, жуки-           короеды, лесные мыши</vt:lpstr>
      <vt:lpstr>11.К съедобным грибам       относятся:       а) мухоморы, говорушки          восковые, желчные грибы       б) дождевики, пороховки,          шампиньоны-рыжеющие       в) лисички, рыжики,            маслята</vt:lpstr>
      <vt:lpstr>12. На лугу растут:            а) только травянистые          растения      б) мхи и лишайники      в) кустарники и          травянистые растения</vt:lpstr>
      <vt:lpstr>13. Растениями луга являются:          а) тимофеевка, клевер,               нивяник          б) ландыш, осока, ягель          в) черника, пион, типчак</vt:lpstr>
      <vt:lpstr>14. Строителями хаток и плотин на пресных водоёмах являются:       а) люди       б) цапли       в) ондатры       г) бобры</vt:lpstr>
      <vt:lpstr>15. Болота – это …       а) ненужная и вредная            часть природы       б) природное хранилище           чистейшей воды       в) место жизни многих            растений и животных        </vt:lpstr>
      <vt:lpstr>16.Живым фильтром водоёмов      называют:            а) головастиков      б) раков      в) двустворчатых моллюсков</vt:lpstr>
      <vt:lpstr>17. Основными отраслями     растениеводства являются:                 а) полеводство, коневодство,           пчеловодство, плодоводство         б) полеводство, овощеводство,             плодоводство, цветоводство         в) полеводство, овощеводство,              птицеводство, рыболовство  </vt:lpstr>
      <vt:lpstr>18. К овощным культурам       относятся:        а) морковь, петрушка,            томат        б) капуста, абрикос, персик        в) вишня, баклажан,             патиссон </vt:lpstr>
      <vt:lpstr>19. К сельскохозяйственным профессиям относятся:        а) ткач, металлург, геолог        б) агроном, комбайнёр,             овощевод        в) цветовод, археолог,            инженер</vt:lpstr>
      <vt:lpstr>20. Масло получают из:                        а) гречихи и ячменя            б) проса и овса            в) подсолнечника и льна </vt:lpstr>
      <vt:lpstr>21. Выберите верную цепь       питания:     а) зёрна    полёвки    скворец    б) листья картофеля     колорадский жук    жужелица    в) яблоки    тля    златоглазка</vt:lpstr>
      <vt:lpstr>22. В животноводстве есть        такие профессии:                    а) овощевод          б) зоотехник          в) ветеринар          г) пчеловод </vt:lpstr>
      <vt:lpstr>23. Крупный рогатый скот –        это:        а) коровы        б) быки        в) козы        г) свиньи</vt:lpstr>
      <vt:lpstr>       КЛЮЧ К ТЕСТУ:       1. Б          9. А          17. Б       2. А        10. Б          18. А       3. В        11. В          19. Б       4. А        12. А         20. В       5. В        13. А          21. Б       6. Б        14. Г          22. Б, В, Г       7. А        15. Б, В     23. А, Б       8. Б        16. В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 «РОДНОЙ КРАЙ –  ЧАСТЬ БОЛЬШОЙ СТРАНЫ»</dc:title>
  <dc:creator>user</dc:creator>
  <cp:lastModifiedBy>Comp</cp:lastModifiedBy>
  <cp:revision>20</cp:revision>
  <dcterms:created xsi:type="dcterms:W3CDTF">2014-12-31T06:05:58Z</dcterms:created>
  <dcterms:modified xsi:type="dcterms:W3CDTF">2015-01-21T12:01:03Z</dcterms:modified>
</cp:coreProperties>
</file>