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4" r:id="rId6"/>
    <p:sldId id="266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20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92347-DD43-42ED-9C98-B87488321A21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4D531-A439-46FF-9424-F80EBFC142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335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3137A-E2E2-48A4-8CFE-0C01E489AC3D}" type="datetime1">
              <a:rPr lang="ru-RU" smtClean="0"/>
              <a:pPr/>
              <a:t>26.12.2012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D736B-09FF-4DCB-BE03-09EC55DC44E7}" type="datetime1">
              <a:rPr lang="ru-RU" smtClean="0"/>
              <a:pPr/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1D24-97C2-401D-BDDD-76A4DBE354D2}" type="datetime1">
              <a:rPr lang="ru-RU" smtClean="0"/>
              <a:pPr/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E799-570F-44A8-9CA3-DAD96FF9B76B}" type="datetime1">
              <a:rPr lang="ru-RU" smtClean="0"/>
              <a:pPr/>
              <a:t>26.12.2012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632F-F032-4B2A-99C4-B9847866442C}" type="datetime1">
              <a:rPr lang="ru-RU" smtClean="0"/>
              <a:pPr/>
              <a:t>26.12.2012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90EC8-3E5E-430A-8FAC-E06C6BA2B702}" type="datetime1">
              <a:rPr lang="ru-RU" smtClean="0"/>
              <a:pPr/>
              <a:t>26.12.2012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4D45-9501-44F2-B7CC-D05707E8488A}" type="datetime1">
              <a:rPr lang="ru-RU" smtClean="0"/>
              <a:pPr/>
              <a:t>26.12.2012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2B78-0E92-45F4-9620-F2CD46D1A400}" type="datetime1">
              <a:rPr lang="ru-RU" smtClean="0"/>
              <a:pPr/>
              <a:t>26.12.2012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6CD9-0B6D-4BDA-BEC6-7CA1A3664346}" type="datetime1">
              <a:rPr lang="ru-RU" smtClean="0"/>
              <a:pPr/>
              <a:t>26.12.2012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2720-5F4B-45DF-B620-026C6BF4E569}" type="datetime1">
              <a:rPr lang="ru-RU" smtClean="0"/>
              <a:pPr/>
              <a:t>26.12.2012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7D4AD-0066-4729-B4E4-8D4F45A32B84}" type="datetime1">
              <a:rPr lang="ru-RU" smtClean="0"/>
              <a:pPr/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48BC7E2-5F82-4B91-9693-1B976B0F1019}" type="datetime1">
              <a:rPr lang="ru-RU" smtClean="0"/>
              <a:pPr/>
              <a:t>26.12.2012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10788" y="714356"/>
            <a:ext cx="725031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Терпение и труд</a:t>
            </a:r>
            <a:endParaRPr lang="ru-RU" sz="8000" b="1" dirty="0">
              <a:ln w="1905">
                <a:solidFill>
                  <a:srgbClr val="C0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928802"/>
            <a:ext cx="6096000" cy="457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AutoShape 2" descr="https://docs.google.com/?url=http%3A%2F%2Fnsportal.ru%2Fsites%2Fdefault%2Ffiles%2F2012%2F2%2Ffizkultminutki.ppt&amp;docid=2ba9f07c2d403e5a7f14ed0d5acc9170&amp;a=bi&amp;pagenumber=11&amp;w=52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59" y="116632"/>
            <a:ext cx="9144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Притча </a:t>
            </a:r>
            <a:r>
              <a:rPr lang="ru-RU" sz="1600" dirty="0"/>
              <a:t>о терпении и труде</a:t>
            </a:r>
          </a:p>
          <a:p>
            <a:r>
              <a:rPr lang="ru-RU" sz="1600" dirty="0"/>
              <a:t>Крестьянин усердно засевал своё поле. К нему </a:t>
            </a:r>
            <a:endParaRPr lang="ru-RU" sz="1600" dirty="0" smtClean="0"/>
          </a:p>
          <a:p>
            <a:r>
              <a:rPr lang="ru-RU" sz="1600" dirty="0" smtClean="0"/>
              <a:t>подошёл </a:t>
            </a:r>
            <a:r>
              <a:rPr lang="ru-RU" sz="1600" dirty="0"/>
              <a:t>мальчик и сказал: 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Я</a:t>
            </a:r>
            <a:r>
              <a:rPr lang="ru-RU" sz="1600" dirty="0"/>
              <a:t>, когда вырасту, никогда не буду сеять зерно! </a:t>
            </a:r>
            <a:endParaRPr lang="ru-RU" sz="1600" dirty="0" smtClean="0"/>
          </a:p>
          <a:p>
            <a:r>
              <a:rPr lang="ru-RU" sz="1600" dirty="0" smtClean="0"/>
              <a:t>Мужчина </a:t>
            </a:r>
            <a:r>
              <a:rPr lang="ru-RU" sz="1600" dirty="0"/>
              <a:t>посмотрел на него и ничего не ответил.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Это </a:t>
            </a:r>
            <a:r>
              <a:rPr lang="ru-RU" sz="1600" dirty="0"/>
              <a:t>же неблагодарное занятие, - продолжал мальчик. </a:t>
            </a:r>
            <a:endParaRPr lang="ru-RU" sz="1600" dirty="0" smtClean="0"/>
          </a:p>
          <a:p>
            <a:r>
              <a:rPr lang="ru-RU" sz="1600" dirty="0" smtClean="0"/>
              <a:t>– Я </a:t>
            </a:r>
            <a:r>
              <a:rPr lang="ru-RU" sz="1600" dirty="0"/>
              <a:t>лучше стану богачом.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Почему </a:t>
            </a:r>
            <a:r>
              <a:rPr lang="ru-RU" sz="1600" dirty="0"/>
              <a:t>ты решил, что это лучше? – спросил его </a:t>
            </a:r>
            <a:endParaRPr lang="ru-RU" sz="1600" dirty="0" smtClean="0"/>
          </a:p>
          <a:p>
            <a:r>
              <a:rPr lang="ru-RU" sz="1600" dirty="0" smtClean="0"/>
              <a:t>крестьянин</a:t>
            </a:r>
            <a:r>
              <a:rPr lang="ru-RU" sz="1600" dirty="0"/>
              <a:t>. 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Ты </a:t>
            </a:r>
            <a:r>
              <a:rPr lang="ru-RU" sz="1600" dirty="0"/>
              <a:t>столько сеешь, так много работаешь, но не всё </a:t>
            </a:r>
            <a:r>
              <a:rPr lang="ru-RU" sz="1600" dirty="0" smtClean="0"/>
              <a:t>твоё</a:t>
            </a:r>
          </a:p>
          <a:p>
            <a:r>
              <a:rPr lang="ru-RU" sz="1600" dirty="0" smtClean="0"/>
              <a:t> </a:t>
            </a:r>
            <a:r>
              <a:rPr lang="ru-RU" sz="1600" dirty="0"/>
              <a:t>зерно прорастет, – ответил мальчик. – Смотри, что-то </a:t>
            </a:r>
            <a:endParaRPr lang="ru-RU" sz="1600" dirty="0" smtClean="0"/>
          </a:p>
          <a:p>
            <a:r>
              <a:rPr lang="ru-RU" sz="1600" dirty="0" smtClean="0"/>
              <a:t>склевали </a:t>
            </a:r>
            <a:r>
              <a:rPr lang="ru-RU" sz="1600" dirty="0"/>
              <a:t>птицы, что-то упало на дорогу, некоторые зёрна не проросли из-за сорняков. По-моему, это очень тяжёлый и неблагодарный труд. </a:t>
            </a:r>
          </a:p>
          <a:p>
            <a:r>
              <a:rPr lang="ru-RU" sz="1600" dirty="0"/>
              <a:t>Старик немного помолчал, а потом ответил: </a:t>
            </a:r>
          </a:p>
          <a:p>
            <a:r>
              <a:rPr lang="ru-RU" sz="1600" dirty="0"/>
              <a:t>- Не имеет значения, кем ты станешь, ведь ты всё равно будешь сеять зёрна. Чтобы стать успешным, нужно уметь сеять зёрна. Это основа жизни. Когда ты чем-то занимаешься, на пути всегда есть препятствия, будь то сорняки, птицы или что-нибудь ещё. Просто не концентрируйся на врагах, делай лучше свою работу. Умный человек всегда продолжает сеять. Кроме того, никогда не надейся на одно посаженное зернышко. Работай больше и лучше! </a:t>
            </a:r>
          </a:p>
          <a:p>
            <a:r>
              <a:rPr lang="ru-RU" sz="1600" dirty="0"/>
              <a:t>- Много работать! Да, пожалуй, это единственное, чему может научить меня твоё поле! – усмехнулся мальчик. </a:t>
            </a:r>
          </a:p>
          <a:p>
            <a:r>
              <a:rPr lang="ru-RU" sz="1600" dirty="0"/>
              <a:t>- Одной работы не достаточно. В любом деле нужно иметь терпение. Нельзя собрать урожай через день после посева. На рост нужно время. Закон природы нарушить невозможно: сначала посадил, вырастил и только потом собирай урожай. Но самое главное – вырастет только то, что посадил. Если ты сеешь добро, то и всходы вернуться к тебе преумноженным добром. Нужно быть очень внимательным с семенами, ведь любое твоё зерно может взойти.</a:t>
            </a:r>
          </a:p>
        </p:txBody>
      </p:sp>
      <p:pic>
        <p:nvPicPr>
          <p:cNvPr id="4" name="Picture 2" descr="C:\Users\Администратор\Desktop\полевые_работы_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4470" y="30987"/>
            <a:ext cx="3482026" cy="26890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Администратор\Desktop\Sowing-field12-13withtractorDDseedtr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2996952"/>
            <a:ext cx="4643438" cy="3357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7" name="Picture 5" descr="C:\Users\Администратор\Desktop\urgut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1034" y="4107661"/>
            <a:ext cx="3198681" cy="2143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9" name="Picture 7" descr="C:\Users\Администратор\Desktop\82155400_0_4760c_78249c94_L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2798" y="2647557"/>
            <a:ext cx="2516472" cy="253166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0950" y="86519"/>
            <a:ext cx="85695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0950" y="188639"/>
            <a:ext cx="8569522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b="1" i="1" dirty="0" smtClean="0"/>
              <a:t>Терпение</a:t>
            </a:r>
            <a:r>
              <a:rPr lang="ru-RU" i="1" dirty="0" smtClean="0"/>
              <a:t>-настойчивость , упорство </a:t>
            </a:r>
            <a:r>
              <a:rPr lang="ru-RU" dirty="0" smtClean="0"/>
              <a:t>и </a:t>
            </a:r>
            <a:r>
              <a:rPr lang="ru-RU" dirty="0"/>
              <a:t>выдержка в каком-нибудь деле, работе</a:t>
            </a:r>
          </a:p>
          <a:p>
            <a:r>
              <a:rPr lang="ru-RU" b="1" i="1" dirty="0"/>
              <a:t>Труд</a:t>
            </a:r>
            <a:r>
              <a:rPr lang="ru-RU" b="1" dirty="0"/>
              <a:t>-</a:t>
            </a:r>
            <a:r>
              <a:rPr lang="ru-RU" dirty="0"/>
              <a:t> работа, занятие, упражненье, дело; все, что требует усилий, старанья и заботы; всякое напряженье телесных или умственных сил; все, что утомляет.</a:t>
            </a:r>
          </a:p>
          <a:p>
            <a:r>
              <a:rPr lang="ru-RU" b="1" i="1" dirty="0"/>
              <a:t>Старание</a:t>
            </a:r>
            <a:r>
              <a:rPr lang="ru-RU" dirty="0"/>
              <a:t>- стремление выполнить что-нибудь хорошо, добросовестно</a:t>
            </a:r>
          </a:p>
          <a:p>
            <a:r>
              <a:rPr lang="ru-RU" b="1" i="1" dirty="0"/>
              <a:t>Профессия</a:t>
            </a:r>
            <a:r>
              <a:rPr lang="ru-RU" dirty="0"/>
              <a:t>- основной род занятий, трудовой деятельности”. </a:t>
            </a:r>
          </a:p>
          <a:p>
            <a:r>
              <a:rPr lang="ru-RU" b="1" i="1" dirty="0"/>
              <a:t>Отдых</a:t>
            </a:r>
            <a:r>
              <a:rPr lang="ru-RU" dirty="0"/>
              <a:t>- проведение некоторого времени без обычных занятий, работы для восстановления сил</a:t>
            </a:r>
          </a:p>
          <a:p>
            <a:r>
              <a:rPr lang="ru-RU" b="1" i="1" dirty="0"/>
              <a:t>Лень</a:t>
            </a:r>
            <a:r>
              <a:rPr lang="ru-RU" dirty="0"/>
              <a:t>- отсутствие желания действовать, трудиться, склонность к безделью. </a:t>
            </a:r>
          </a:p>
        </p:txBody>
      </p:sp>
    </p:spTree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Администратор\Desktop\kartinka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658" y="188640"/>
            <a:ext cx="3960001" cy="297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1" name="Picture 5" descr="C:\Users\Администратор\Desktop\p66_uchastok5-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3608173"/>
            <a:ext cx="4000496" cy="29448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7" descr="C:\Users\Администратор\Desktop\82155400_0_4760c_78249c94_L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75608" y="1864874"/>
            <a:ext cx="2516472" cy="253166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292080" y="2852936"/>
            <a:ext cx="354469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Кто </a:t>
            </a:r>
            <a:r>
              <a:rPr lang="ru-RU" dirty="0"/>
              <a:t>хочет много знать, тому надо мало спать</a:t>
            </a:r>
            <a:r>
              <a:rPr lang="ru-RU" dirty="0" smtClean="0"/>
              <a:t>.                 </a:t>
            </a:r>
          </a:p>
          <a:p>
            <a:r>
              <a:rPr lang="ru-RU" i="1" dirty="0"/>
              <a:t> </a:t>
            </a:r>
            <a:r>
              <a:rPr lang="ru-RU" i="1" dirty="0" smtClean="0"/>
              <a:t>                                         В.И</a:t>
            </a:r>
            <a:r>
              <a:rPr lang="ru-RU" i="1" dirty="0"/>
              <a:t>. Даль</a:t>
            </a:r>
            <a:endParaRPr lang="ru-RU" dirty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Игра </a:t>
            </a:r>
            <a:r>
              <a:rPr lang="ru-RU" b="1" dirty="0"/>
              <a:t>“Закончи пословицу”.</a:t>
            </a:r>
            <a:endParaRPr lang="ru-RU" dirty="0"/>
          </a:p>
          <a:p>
            <a:r>
              <a:rPr lang="ru-RU" dirty="0" smtClean="0"/>
              <a:t>1.Кто </a:t>
            </a:r>
            <a:r>
              <a:rPr lang="ru-RU" dirty="0"/>
              <a:t>не работает… 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2.Хочешь </a:t>
            </a:r>
            <a:r>
              <a:rPr lang="ru-RU" dirty="0"/>
              <a:t>есть калачи… 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3.Труд </a:t>
            </a:r>
            <a:r>
              <a:rPr lang="ru-RU" dirty="0"/>
              <a:t>человека кормит… 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4.Кто </a:t>
            </a:r>
            <a:r>
              <a:rPr lang="ru-RU" dirty="0"/>
              <a:t>любит труд… 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5.Без </a:t>
            </a:r>
            <a:r>
              <a:rPr lang="ru-RU" dirty="0"/>
              <a:t>труда не вынешь… 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 descr="Пословицы и поговорки В.И. Даля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483" y="260648"/>
            <a:ext cx="2381250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Администратор\Desktop\ozelenenie_puls_2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3622618"/>
            <a:ext cx="3905245" cy="2928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7" name="Picture 5" descr="C:\Users\Администратор\Desktop\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0"/>
            <a:ext cx="3786182" cy="2857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C:\Users\Администратор\Desktop\82155400_0_4760c_78249c94_L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79912" y="2204864"/>
            <a:ext cx="2516472" cy="2531662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445858"/>
              </p:ext>
            </p:extLst>
          </p:nvPr>
        </p:nvGraphicFramePr>
        <p:xfrm>
          <a:off x="4283968" y="4941168"/>
          <a:ext cx="4576778" cy="720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4377"/>
                <a:gridCol w="1804348"/>
                <a:gridCol w="1528053"/>
              </a:tblGrid>
              <a:tr h="0">
                <a:tc gridSpan="3"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ТРУД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67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Свободный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Посильный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Постоянный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62175" y="3603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162175" y="3603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 descr="C:\Documents and Settings\White Wolf\Рабочий стол\Новая папка (3)\P100068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5400000">
            <a:off x="503394" y="83224"/>
            <a:ext cx="2955078" cy="31659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festival.1september.ru/articles/614907/img1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22423"/>
            <a:ext cx="5256584" cy="514288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07504" y="11663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Кроссворд “Такие разные профессии</a:t>
            </a:r>
            <a:r>
              <a:rPr lang="ru-RU" b="1" dirty="0" smtClean="0"/>
              <a:t>”.</a:t>
            </a:r>
            <a:endParaRPr lang="ru-RU" dirty="0"/>
          </a:p>
        </p:txBody>
      </p:sp>
      <p:pic>
        <p:nvPicPr>
          <p:cNvPr id="5" name="Picture 7" descr="C:\Users\Администратор\Desktop\82155400_0_4760c_78249c94_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94580" y="-243408"/>
            <a:ext cx="2516472" cy="2531662"/>
          </a:xfrm>
          <a:prstGeom prst="rect">
            <a:avLst/>
          </a:prstGeom>
          <a:noFill/>
        </p:spPr>
      </p:pic>
      <p:pic>
        <p:nvPicPr>
          <p:cNvPr id="9" name="Picture 2" descr="C:\Users\Администратор\Desktop\PosadkaPlodovyh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2160" y="2204864"/>
            <a:ext cx="2952750" cy="4476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30192286"/>
      </p:ext>
    </p:extLst>
  </p:cSld>
  <p:clrMapOvr>
    <a:masterClrMapping/>
  </p:clrMapOvr>
  <p:transition spd="slow">
    <p:wheel spokes="3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214</TotalTime>
  <Words>445</Words>
  <Application>Microsoft Office PowerPoint</Application>
  <PresentationFormat>Экран (4:3)</PresentationFormat>
  <Paragraphs>40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DNA Project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X86</dc:creator>
  <cp:lastModifiedBy>эльвира</cp:lastModifiedBy>
  <cp:revision>26</cp:revision>
  <dcterms:created xsi:type="dcterms:W3CDTF">2012-02-29T09:05:44Z</dcterms:created>
  <dcterms:modified xsi:type="dcterms:W3CDTF">2012-12-26T14:03:31Z</dcterms:modified>
</cp:coreProperties>
</file>