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61E1F7-1BA9-45DF-9AEA-3FA491DC0A3C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D417D2-DE1A-45DF-87F4-F050E794E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25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7338-5061-4FF0-AEF3-A83916504852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D7036-DB26-470B-9609-D50D031B5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A734-2ED3-4554-AB1F-B4D475533D80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B96-0CF9-4828-985F-9C9D8F4C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47FD0-F449-4BD8-89E3-C1582C894CD9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524C-8588-4A8B-9657-411343EF9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CCAC-AE69-4B80-9045-0BE59A601AA8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4E0D-295A-4278-870B-FFC9669C7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562F-AFB4-4640-83A8-82B48F17570A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F48D-2025-4468-BF48-41AEC96A8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E3EAA-885A-4EFF-89B1-B9A48C54ADCE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004F6-B67B-40DE-99C1-92DDBAFF4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8E8C-E4DF-48DF-9B1C-396EB233E220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6615-0C03-40E9-AED6-C73CD2B42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B3CC-E555-4201-A534-4C715246A122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7720-9654-436F-8289-AAF069510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7FBF-B73A-41D6-8C9F-D0AFFBD8AB56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12F0-CAD8-494C-A0AC-9E8516295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D1E53-3736-4355-A86F-BF4EB99CCB25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25E8-9886-4C01-87C3-3496D6BFA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B06A5-21CE-44E4-B3C3-E8ED976FE3F0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7CB7-5A50-4203-B3E1-6CFC46F21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0BE131-9B0D-4815-93F2-C54D62B7C2CD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E60E42-2344-4BD8-85CC-E07310E40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417646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Урок русского языка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 класс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848872" cy="136815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Разработала: учитель начальных классов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Салагаева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Л.А.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555776" y="620688"/>
            <a:ext cx="1110581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732240" y="4005064"/>
            <a:ext cx="1110581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572000" y="2060848"/>
            <a:ext cx="1110581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755576" y="4581128"/>
            <a:ext cx="1018314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771800" y="3501008"/>
            <a:ext cx="983746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7020272" y="764704"/>
            <a:ext cx="1260786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G:\картиночки\Анимашки\книги\blueguestboo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733256"/>
            <a:ext cx="1224136" cy="902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39552" y="1844824"/>
            <a:ext cx="7560840" cy="4752528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8041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Безударные гласные 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  <a:p>
            <a:pPr algn="ctr" rtl="0"/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в корне  слова</a:t>
            </a:r>
          </a:p>
          <a:p>
            <a:pPr algn="ctr" rtl="0"/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pic>
        <p:nvPicPr>
          <p:cNvPr id="1029" name="Picture 5" descr="G:\картиночки\Смешарики\1cacc5a9e3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581128"/>
            <a:ext cx="1325443" cy="1877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764704"/>
            <a:ext cx="4051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81" y="2000240"/>
            <a:ext cx="7826502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Читаю слово.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Определяю ударение.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Подбираю однокоренные слова.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Выделяю корень слова.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Подбираю проверочное слово.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Пишу гласную.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4" name="Picture 2" descr="G:\картиночки\Рисунки для презентаций\RFW6CCA76QI9QCAETA42CCAH57MQKCAJ65IATCA33ZE7FCAHXOESCCAY7TFG3CAETNW9WCAYACB02CAPVYQE0CA4H1MQBCAEH8DYICAW5CV8QCAF029ZCCADE9O9UCAA1NBLPCA95RZ30CA5V4VPTCA3K8P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445224"/>
            <a:ext cx="864096" cy="1028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Двойная волна 3"/>
          <p:cNvSpPr/>
          <p:nvPr/>
        </p:nvSpPr>
        <p:spPr>
          <a:xfrm>
            <a:off x="179512" y="1916832"/>
            <a:ext cx="4420445" cy="1758613"/>
          </a:xfrm>
          <a:prstGeom prst="doubleWave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</a:t>
            </a: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нь</a:t>
            </a: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788024" y="2132856"/>
            <a:ext cx="3240360" cy="504056"/>
          </a:xfrm>
          <a:custGeom>
            <a:avLst/>
            <a:gdLst>
              <a:gd name="connsiteX0" fmla="*/ 0 w 2939143"/>
              <a:gd name="connsiteY0" fmla="*/ 442686 h 453572"/>
              <a:gd name="connsiteX1" fmla="*/ 881743 w 2939143"/>
              <a:gd name="connsiteY1" fmla="*/ 61686 h 453572"/>
              <a:gd name="connsiteX2" fmla="*/ 2242457 w 2939143"/>
              <a:gd name="connsiteY2" fmla="*/ 72572 h 453572"/>
              <a:gd name="connsiteX3" fmla="*/ 2939143 w 2939143"/>
              <a:gd name="connsiteY3" fmla="*/ 453572 h 453572"/>
              <a:gd name="connsiteX4" fmla="*/ 2939143 w 2939143"/>
              <a:gd name="connsiteY4" fmla="*/ 453572 h 45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143" h="453572">
                <a:moveTo>
                  <a:pt x="0" y="442686"/>
                </a:moveTo>
                <a:cubicBezTo>
                  <a:pt x="254000" y="283029"/>
                  <a:pt x="508000" y="123372"/>
                  <a:pt x="881743" y="61686"/>
                </a:cubicBezTo>
                <a:cubicBezTo>
                  <a:pt x="1255486" y="0"/>
                  <a:pt x="1899557" y="7258"/>
                  <a:pt x="2242457" y="72572"/>
                </a:cubicBezTo>
                <a:cubicBezTo>
                  <a:pt x="2585357" y="137886"/>
                  <a:pt x="2939143" y="453572"/>
                  <a:pt x="2939143" y="453572"/>
                </a:cubicBezTo>
                <a:lnTo>
                  <a:pt x="2939143" y="453572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331640" y="2348880"/>
            <a:ext cx="144016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2132856"/>
            <a:ext cx="40343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коренья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395536" y="2132856"/>
            <a:ext cx="3456384" cy="504056"/>
          </a:xfrm>
          <a:custGeom>
            <a:avLst/>
            <a:gdLst>
              <a:gd name="connsiteX0" fmla="*/ 0 w 2939143"/>
              <a:gd name="connsiteY0" fmla="*/ 442686 h 453572"/>
              <a:gd name="connsiteX1" fmla="*/ 881743 w 2939143"/>
              <a:gd name="connsiteY1" fmla="*/ 61686 h 453572"/>
              <a:gd name="connsiteX2" fmla="*/ 2242457 w 2939143"/>
              <a:gd name="connsiteY2" fmla="*/ 72572 h 453572"/>
              <a:gd name="connsiteX3" fmla="*/ 2939143 w 2939143"/>
              <a:gd name="connsiteY3" fmla="*/ 453572 h 453572"/>
              <a:gd name="connsiteX4" fmla="*/ 2939143 w 2939143"/>
              <a:gd name="connsiteY4" fmla="*/ 453572 h 45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143" h="453572">
                <a:moveTo>
                  <a:pt x="0" y="442686"/>
                </a:moveTo>
                <a:cubicBezTo>
                  <a:pt x="254000" y="283029"/>
                  <a:pt x="508000" y="123372"/>
                  <a:pt x="881743" y="61686"/>
                </a:cubicBezTo>
                <a:cubicBezTo>
                  <a:pt x="1255486" y="0"/>
                  <a:pt x="1899557" y="7258"/>
                  <a:pt x="2242457" y="72572"/>
                </a:cubicBezTo>
                <a:cubicBezTo>
                  <a:pt x="2585357" y="137886"/>
                  <a:pt x="2939143" y="453572"/>
                  <a:pt x="2939143" y="453572"/>
                </a:cubicBezTo>
                <a:lnTo>
                  <a:pt x="2939143" y="453572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6876256" y="2276872"/>
            <a:ext cx="144016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660232" y="3356992"/>
            <a:ext cx="360040" cy="8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660232" y="3501008"/>
            <a:ext cx="360040" cy="8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123728" y="3429000"/>
            <a:ext cx="423664" cy="8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386" name="Picture 2" descr="Картинка 33 из 65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1946456" cy="1410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9" name="Прямоугольник 28"/>
          <p:cNvSpPr/>
          <p:nvPr/>
        </p:nvSpPr>
        <p:spPr>
          <a:xfrm>
            <a:off x="1979712" y="2132856"/>
            <a:ext cx="7617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75856" y="1124744"/>
            <a:ext cx="33843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мосты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ковёр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зима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страна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ряды 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70" name="Picture 2" descr="G:\картиночки\Анимашки\знаки\1gif25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3140968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80519" y="836712"/>
            <a:ext cx="4213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урока:</a:t>
            </a:r>
            <a:endParaRPr lang="ru-RU" sz="5400" b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969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«Безударные гласные </a:t>
            </a:r>
            <a:endParaRPr lang="ru-RU" sz="5400" b="1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корне  слова»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cxnSp>
        <p:nvCxnSpPr>
          <p:cNvPr id="33794" name="AutoShape 2"/>
          <p:cNvCxnSpPr>
            <a:cxnSpLocks noChangeShapeType="1"/>
          </p:cNvCxnSpPr>
          <p:nvPr/>
        </p:nvCxnSpPr>
        <p:spPr bwMode="auto">
          <a:xfrm flipH="1">
            <a:off x="3131840" y="908720"/>
            <a:ext cx="6102" cy="2444998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795" name="AutoShape 3"/>
          <p:cNvCxnSpPr>
            <a:cxnSpLocks noChangeShapeType="1"/>
          </p:cNvCxnSpPr>
          <p:nvPr/>
        </p:nvCxnSpPr>
        <p:spPr bwMode="auto">
          <a:xfrm flipH="1">
            <a:off x="6804248" y="908720"/>
            <a:ext cx="6102" cy="252028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2" name="Прямоугольник 11"/>
          <p:cNvSpPr/>
          <p:nvPr/>
        </p:nvSpPr>
        <p:spPr>
          <a:xfrm>
            <a:off x="1630223" y="3429000"/>
            <a:ext cx="31738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Интересный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урок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2219" y="3501008"/>
            <a:ext cx="2278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Моё участие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G:\картиночки\Анимашки\люди\взрослые\pro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869160"/>
            <a:ext cx="1246379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611560" y="2060848"/>
            <a:ext cx="8125256" cy="2432983"/>
          </a:xfrm>
          <a:prstGeom prst="ellipseRibbon">
            <a:avLst>
              <a:gd name="adj1" fmla="val 31712"/>
              <a:gd name="adj2" fmla="val 50000"/>
              <a:gd name="adj3" fmla="val 23266"/>
            </a:avLst>
          </a:prstGeom>
          <a:solidFill>
            <a:schemeClr val="accent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урок !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4818" name="Picture 2" descr="G:\картиночки\Анимашки\книги\photo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2187384" cy="11155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67</TotalTime>
  <Words>95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Литература 3</vt:lpstr>
      <vt:lpstr>Урок русского языка 2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2 класс</dc:title>
  <dc:creator>Admin</dc:creator>
  <dc:description>http://aida.ucoz.ru</dc:description>
  <cp:lastModifiedBy>user</cp:lastModifiedBy>
  <cp:revision>11</cp:revision>
  <dcterms:created xsi:type="dcterms:W3CDTF">2012-06-20T20:08:42Z</dcterms:created>
  <dcterms:modified xsi:type="dcterms:W3CDTF">2013-10-27T13:01:10Z</dcterms:modified>
  <cp:category>шаблоны к Powerpoint</cp:category>
</cp:coreProperties>
</file>