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94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4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6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4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6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9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8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3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9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1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2D41-1B18-4ECB-B97F-8AC025717C6E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768D-D052-446F-8346-B1DC04E8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9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199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anose="02000505070000020002" pitchFamily="2" charset="0"/>
              </a:rPr>
              <a:t>Ребусы</a:t>
            </a:r>
            <a:endParaRPr lang="ru-RU" sz="199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3" b="23151"/>
          <a:stretch/>
        </p:blipFill>
        <p:spPr bwMode="auto">
          <a:xfrm>
            <a:off x="2926681" y="5373216"/>
            <a:ext cx="6096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3556" r="5937" b="36003"/>
          <a:stretch/>
        </p:blipFill>
        <p:spPr bwMode="auto">
          <a:xfrm>
            <a:off x="251520" y="260648"/>
            <a:ext cx="5400676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00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9" b="22887"/>
          <a:stretch/>
        </p:blipFill>
        <p:spPr bwMode="auto">
          <a:xfrm>
            <a:off x="2619054" y="5380484"/>
            <a:ext cx="609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4349" r="6875" b="36796"/>
          <a:stretch/>
        </p:blipFill>
        <p:spPr bwMode="auto">
          <a:xfrm>
            <a:off x="33139" y="332656"/>
            <a:ext cx="5343526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97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3" b="22887"/>
          <a:stretch/>
        </p:blipFill>
        <p:spPr bwMode="auto">
          <a:xfrm>
            <a:off x="2923283" y="5377341"/>
            <a:ext cx="609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4612" r="6875" b="36531"/>
          <a:stretch/>
        </p:blipFill>
        <p:spPr bwMode="auto">
          <a:xfrm>
            <a:off x="251520" y="158849"/>
            <a:ext cx="5343526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3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2623"/>
          <a:stretch/>
        </p:blipFill>
        <p:spPr bwMode="auto">
          <a:xfrm>
            <a:off x="2915816" y="5082877"/>
            <a:ext cx="609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14084" r="5937" b="36531"/>
          <a:stretch/>
        </p:blipFill>
        <p:spPr bwMode="auto">
          <a:xfrm>
            <a:off x="323528" y="260648"/>
            <a:ext cx="5343526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3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9" b="22095"/>
          <a:stretch/>
        </p:blipFill>
        <p:spPr bwMode="auto">
          <a:xfrm>
            <a:off x="2803003" y="5229200"/>
            <a:ext cx="60960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14349" r="5937" b="36796"/>
          <a:stretch/>
        </p:blipFill>
        <p:spPr bwMode="auto">
          <a:xfrm>
            <a:off x="97903" y="158849"/>
            <a:ext cx="5410201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4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3" b="22887"/>
          <a:stretch/>
        </p:blipFill>
        <p:spPr bwMode="auto">
          <a:xfrm>
            <a:off x="2908995" y="5301208"/>
            <a:ext cx="609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13820" r="6406" b="36531"/>
          <a:stretch/>
        </p:blipFill>
        <p:spPr bwMode="auto">
          <a:xfrm>
            <a:off x="251520" y="260648"/>
            <a:ext cx="5314951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11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2888"/>
          <a:stretch/>
        </p:blipFill>
        <p:spPr bwMode="auto">
          <a:xfrm>
            <a:off x="2561904" y="4904656"/>
            <a:ext cx="609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4612" r="6875" b="36268"/>
          <a:stretch/>
        </p:blipFill>
        <p:spPr bwMode="auto">
          <a:xfrm>
            <a:off x="323528" y="332656"/>
            <a:ext cx="5286376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5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9" b="22359"/>
          <a:stretch/>
        </p:blipFill>
        <p:spPr bwMode="auto">
          <a:xfrm>
            <a:off x="2923257" y="5229200"/>
            <a:ext cx="609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3820" r="6407" b="36531"/>
          <a:stretch/>
        </p:blipFill>
        <p:spPr bwMode="auto">
          <a:xfrm>
            <a:off x="251520" y="332656"/>
            <a:ext cx="53435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3" b="22887"/>
          <a:stretch/>
        </p:blipFill>
        <p:spPr bwMode="auto">
          <a:xfrm>
            <a:off x="2604195" y="5422776"/>
            <a:ext cx="609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4877" r="6406" b="36796"/>
          <a:stretch/>
        </p:blipFill>
        <p:spPr bwMode="auto">
          <a:xfrm>
            <a:off x="251520" y="193551"/>
            <a:ext cx="54006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2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7" b="23152"/>
          <a:stretch/>
        </p:blipFill>
        <p:spPr bwMode="auto">
          <a:xfrm>
            <a:off x="2693441" y="5439916"/>
            <a:ext cx="6096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4613" r="6407" b="37059"/>
          <a:stretch/>
        </p:blipFill>
        <p:spPr bwMode="auto">
          <a:xfrm>
            <a:off x="455066" y="228972"/>
            <a:ext cx="52863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85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8835" r="12500" b="48912"/>
          <a:stretch/>
        </p:blipFill>
        <p:spPr bwMode="auto">
          <a:xfrm>
            <a:off x="1547664" y="188639"/>
            <a:ext cx="6264696" cy="62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2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7" b="23152"/>
          <a:stretch/>
        </p:blipFill>
        <p:spPr bwMode="auto">
          <a:xfrm>
            <a:off x="2886670" y="5404420"/>
            <a:ext cx="6096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5141" r="5469" b="36268"/>
          <a:stretch/>
        </p:blipFill>
        <p:spPr bwMode="auto">
          <a:xfrm>
            <a:off x="251520" y="152400"/>
            <a:ext cx="5286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29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9" b="22887"/>
          <a:stretch/>
        </p:blipFill>
        <p:spPr bwMode="auto">
          <a:xfrm>
            <a:off x="2942396" y="5408987"/>
            <a:ext cx="6096000" cy="1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14084" r="6406" b="36796"/>
          <a:stretch/>
        </p:blipFill>
        <p:spPr bwMode="auto">
          <a:xfrm>
            <a:off x="251520" y="332656"/>
            <a:ext cx="5314951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61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3152"/>
          <a:stretch/>
        </p:blipFill>
        <p:spPr bwMode="auto">
          <a:xfrm>
            <a:off x="2619053" y="5085184"/>
            <a:ext cx="6096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4085" r="6407" b="36532"/>
          <a:stretch/>
        </p:blipFill>
        <p:spPr bwMode="auto">
          <a:xfrm>
            <a:off x="323528" y="101699"/>
            <a:ext cx="53435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4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5" b="21923"/>
          <a:stretch/>
        </p:blipFill>
        <p:spPr bwMode="auto">
          <a:xfrm>
            <a:off x="2794695" y="5267566"/>
            <a:ext cx="6096000" cy="147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13555" r="11094" b="37060"/>
          <a:stretch/>
        </p:blipFill>
        <p:spPr bwMode="auto">
          <a:xfrm>
            <a:off x="251520" y="260648"/>
            <a:ext cx="50863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5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7" b="22359"/>
          <a:stretch/>
        </p:blipFill>
        <p:spPr bwMode="auto">
          <a:xfrm>
            <a:off x="2908995" y="5373216"/>
            <a:ext cx="6096000" cy="1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4612" r="6875" b="37060"/>
          <a:stretch/>
        </p:blipFill>
        <p:spPr bwMode="auto">
          <a:xfrm>
            <a:off x="251520" y="404664"/>
            <a:ext cx="53149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74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53.mail.ru/cgi-bin/readmsg/image-03-02-14-13-52-1.png?id=13914211000000000814%3B0%3B2&amp;exif=1&amp;bs=58305&amp;bl=53380&amp;ct=image%2Fpng&amp;cn=image-03-02-14-13-52-1.pn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9" b="22887"/>
          <a:stretch/>
        </p:blipFill>
        <p:spPr bwMode="auto">
          <a:xfrm>
            <a:off x="2994025" y="5414962"/>
            <a:ext cx="6096000" cy="1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4613" r="5937" b="37588"/>
          <a:stretch/>
        </p:blipFill>
        <p:spPr bwMode="auto">
          <a:xfrm>
            <a:off x="307975" y="238125"/>
            <a:ext cx="53721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9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2360"/>
          <a:stretch/>
        </p:blipFill>
        <p:spPr bwMode="auto">
          <a:xfrm>
            <a:off x="2923283" y="5085184"/>
            <a:ext cx="609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4084" r="6875" b="36796"/>
          <a:stretch/>
        </p:blipFill>
        <p:spPr bwMode="auto">
          <a:xfrm>
            <a:off x="251520" y="332656"/>
            <a:ext cx="5343526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40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2888"/>
          <a:stretch/>
        </p:blipFill>
        <p:spPr bwMode="auto">
          <a:xfrm>
            <a:off x="2908995" y="5085184"/>
            <a:ext cx="609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3821" r="6125" b="37588"/>
          <a:stretch/>
        </p:blipFill>
        <p:spPr bwMode="auto">
          <a:xfrm>
            <a:off x="251520" y="180975"/>
            <a:ext cx="531495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8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3152"/>
          <a:stretch/>
        </p:blipFill>
        <p:spPr bwMode="auto">
          <a:xfrm>
            <a:off x="2764333" y="5378896"/>
            <a:ext cx="6096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4349" r="6407" b="36531"/>
          <a:stretch/>
        </p:blipFill>
        <p:spPr bwMode="auto">
          <a:xfrm>
            <a:off x="92571" y="114672"/>
            <a:ext cx="53435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32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2888"/>
          <a:stretch/>
        </p:blipFill>
        <p:spPr bwMode="auto">
          <a:xfrm>
            <a:off x="2663135" y="5157192"/>
            <a:ext cx="609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14085" r="5468" b="37324"/>
          <a:stretch/>
        </p:blipFill>
        <p:spPr bwMode="auto">
          <a:xfrm>
            <a:off x="323528" y="404664"/>
            <a:ext cx="537210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0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480720" cy="613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65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3" b="23152"/>
          <a:stretch/>
        </p:blipFill>
        <p:spPr bwMode="auto">
          <a:xfrm>
            <a:off x="2518471" y="5420494"/>
            <a:ext cx="6096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14612" r="6406" b="36797"/>
          <a:stretch/>
        </p:blipFill>
        <p:spPr bwMode="auto">
          <a:xfrm>
            <a:off x="251520" y="162694"/>
            <a:ext cx="531495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1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3" b="22623"/>
          <a:stretch/>
        </p:blipFill>
        <p:spPr bwMode="auto">
          <a:xfrm>
            <a:off x="2966716" y="5410200"/>
            <a:ext cx="609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5140" r="6875" b="36531"/>
          <a:stretch/>
        </p:blipFill>
        <p:spPr bwMode="auto">
          <a:xfrm>
            <a:off x="323528" y="180975"/>
            <a:ext cx="5286376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8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2623"/>
          <a:stretch/>
        </p:blipFill>
        <p:spPr bwMode="auto">
          <a:xfrm>
            <a:off x="2894708" y="5214937"/>
            <a:ext cx="609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4084" r="6875" b="37060"/>
          <a:stretch/>
        </p:blipFill>
        <p:spPr bwMode="auto">
          <a:xfrm>
            <a:off x="251520" y="129555"/>
            <a:ext cx="5286376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2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3152"/>
          <a:stretch/>
        </p:blipFill>
        <p:spPr bwMode="auto">
          <a:xfrm>
            <a:off x="2633912" y="5167906"/>
            <a:ext cx="6096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5141" r="6875" b="37060"/>
          <a:stretch/>
        </p:blipFill>
        <p:spPr bwMode="auto">
          <a:xfrm>
            <a:off x="395536" y="264418"/>
            <a:ext cx="5286376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5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2888"/>
          <a:stretch/>
        </p:blipFill>
        <p:spPr bwMode="auto">
          <a:xfrm>
            <a:off x="2948955" y="4968627"/>
            <a:ext cx="609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4877" r="7344" b="36796"/>
          <a:stretch/>
        </p:blipFill>
        <p:spPr bwMode="auto">
          <a:xfrm>
            <a:off x="323528" y="476672"/>
            <a:ext cx="5257801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1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2623"/>
          <a:stretch/>
        </p:blipFill>
        <p:spPr bwMode="auto">
          <a:xfrm>
            <a:off x="2894708" y="4962376"/>
            <a:ext cx="609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4084" r="6875" b="36796"/>
          <a:stretch/>
        </p:blipFill>
        <p:spPr bwMode="auto">
          <a:xfrm>
            <a:off x="251520" y="404664"/>
            <a:ext cx="5286376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10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3152"/>
          <a:stretch/>
        </p:blipFill>
        <p:spPr bwMode="auto">
          <a:xfrm>
            <a:off x="2633912" y="5157192"/>
            <a:ext cx="6096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4612" r="6875" b="37060"/>
          <a:stretch/>
        </p:blipFill>
        <p:spPr bwMode="auto">
          <a:xfrm>
            <a:off x="395536" y="180975"/>
            <a:ext cx="5286376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6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2887"/>
          <a:stretch/>
        </p:blipFill>
        <p:spPr bwMode="auto">
          <a:xfrm>
            <a:off x="2880420" y="5183460"/>
            <a:ext cx="609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4349" r="6406" b="36531"/>
          <a:stretch/>
        </p:blipFill>
        <p:spPr bwMode="auto">
          <a:xfrm>
            <a:off x="251520" y="260648"/>
            <a:ext cx="5257801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48271" r="12273" b="9603"/>
          <a:stretch/>
        </p:blipFill>
        <p:spPr bwMode="auto">
          <a:xfrm>
            <a:off x="1403648" y="183200"/>
            <a:ext cx="6499762" cy="648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8" b="23627"/>
          <a:stretch/>
        </p:blipFill>
        <p:spPr bwMode="auto">
          <a:xfrm>
            <a:off x="2952428" y="5143497"/>
            <a:ext cx="6096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4377" r="7188" b="36504"/>
          <a:stretch/>
        </p:blipFill>
        <p:spPr bwMode="auto">
          <a:xfrm>
            <a:off x="323528" y="404664"/>
            <a:ext cx="52578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24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0" b="23151"/>
          <a:stretch/>
        </p:blipFill>
        <p:spPr bwMode="auto">
          <a:xfrm>
            <a:off x="3036540" y="5157192"/>
            <a:ext cx="6096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4348" r="5937" b="37060"/>
          <a:stretch/>
        </p:blipFill>
        <p:spPr bwMode="auto">
          <a:xfrm>
            <a:off x="350490" y="268014"/>
            <a:ext cx="53721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7" b="22623"/>
          <a:stretch/>
        </p:blipFill>
        <p:spPr bwMode="auto">
          <a:xfrm>
            <a:off x="2843808" y="5301208"/>
            <a:ext cx="609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13820" r="5937" b="36531"/>
          <a:stretch/>
        </p:blipFill>
        <p:spPr bwMode="auto">
          <a:xfrm>
            <a:off x="172045" y="149821"/>
            <a:ext cx="534352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5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7" b="22359"/>
          <a:stretch/>
        </p:blipFill>
        <p:spPr bwMode="auto">
          <a:xfrm>
            <a:off x="3030835" y="5367336"/>
            <a:ext cx="609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14196" r="6980" b="36685"/>
          <a:stretch/>
        </p:blipFill>
        <p:spPr bwMode="auto">
          <a:xfrm>
            <a:off x="373359" y="404664"/>
            <a:ext cx="5314951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34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1" b="23679"/>
          <a:stretch/>
        </p:blipFill>
        <p:spPr bwMode="auto">
          <a:xfrm>
            <a:off x="2952428" y="5269185"/>
            <a:ext cx="6096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3820" r="6406" b="36531"/>
          <a:stretch/>
        </p:blipFill>
        <p:spPr bwMode="auto">
          <a:xfrm>
            <a:off x="394319" y="289148"/>
            <a:ext cx="5257801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7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</Words>
  <Application>Microsoft Office PowerPoint</Application>
  <PresentationFormat>Экран (4:3)</PresentationFormat>
  <Paragraphs>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Ребусы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</dc:title>
  <dc:creator>Admin</dc:creator>
  <cp:lastModifiedBy>Admin</cp:lastModifiedBy>
  <cp:revision>4</cp:revision>
  <dcterms:created xsi:type="dcterms:W3CDTF">2014-02-03T09:52:35Z</dcterms:created>
  <dcterms:modified xsi:type="dcterms:W3CDTF">2014-02-03T10:32:36Z</dcterms:modified>
</cp:coreProperties>
</file>