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70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79" r:id="rId11"/>
    <p:sldId id="264" r:id="rId12"/>
    <p:sldId id="266" r:id="rId13"/>
    <p:sldId id="280" r:id="rId14"/>
    <p:sldId id="265" r:id="rId15"/>
    <p:sldId id="267" r:id="rId16"/>
    <p:sldId id="268" r:id="rId17"/>
    <p:sldId id="281" r:id="rId18"/>
    <p:sldId id="272" r:id="rId19"/>
    <p:sldId id="269" r:id="rId20"/>
    <p:sldId id="271" r:id="rId21"/>
    <p:sldId id="273" r:id="rId22"/>
    <p:sldId id="274" r:id="rId23"/>
    <p:sldId id="276" r:id="rId24"/>
    <p:sldId id="275" r:id="rId25"/>
    <p:sldId id="27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33"/>
    <a:srgbClr val="66CCFF"/>
    <a:srgbClr val="FF3399"/>
    <a:srgbClr val="FF00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35" autoAdjust="0"/>
    <p:restoredTop sz="94026" autoAdjust="0"/>
  </p:normalViewPr>
  <p:slideViewPr>
    <p:cSldViewPr>
      <p:cViewPr>
        <p:scale>
          <a:sx n="75" d="100"/>
          <a:sy n="75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808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8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B9E7-7EC9-4A19-AE28-FFF5059FD59E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A10D-4563-4546-B4EE-A8C9B96AB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3D51-D6F0-4E4D-921F-C6B72BF96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E0502-F7C5-4457-95CC-3EBB7126B556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AFD7E-1E62-4B9D-B086-C6DB09358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47A22-4A11-4DE5-B68C-13ACA37B5504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97C8-85C6-433E-A0C6-6D4F80F41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093B-9926-4977-825F-1C08807A71B7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97BA-DBC8-437A-84E1-ECF741280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36FE-353D-46B0-B687-243E0411044A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BAEBB-3EEE-4885-A4E9-E796D061B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399C0-0B75-4635-8AB1-4A82707AE882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FCC14-7A67-4066-AA69-ACD5C664F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3F2E-99DE-4C23-B453-F484D97D9751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B5AFB-34BA-45AC-954C-96342A6A4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A51A-C05F-4A3D-8C81-0026E93A8E66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DC6-8764-4B29-A4A3-0C345D121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D6F2-1933-4022-8738-C85726CA1E02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6264-F237-4DFC-9FEE-9F75CE79C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906BA-3419-42F3-BA35-96B29CCE2057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80853-85AB-421A-9976-EFC033C3F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E13D-E03F-4EDB-AB31-22A33AA6C333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70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706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6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6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6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77A0F7D-2A1F-49DD-8C5A-BA06ECAFD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06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7C30851-30E9-4D3B-A580-45E7FC089645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4/81/121/81121953_large_ya3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3800" b="1" i="1">
                <a:solidFill>
                  <a:srgbClr val="FFFF00"/>
                </a:solidFill>
              </a:rPr>
              <a:t>ПРОВЕРКА ДОМАШНЕГО ЗАДАНИЯ: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/>
              <a:t>Какие качества характера позволили Ломоносову пройти с честью все испытания?</a:t>
            </a:r>
          </a:p>
          <a:p>
            <a:pPr eaLnBrk="1" hangingPunct="1">
              <a:defRPr/>
            </a:pPr>
            <a:r>
              <a:rPr lang="ru-RU" sz="2400" b="1" i="1"/>
              <a:t>В чём были трудности учёбы в то время?</a:t>
            </a:r>
          </a:p>
          <a:p>
            <a:pPr eaLnBrk="1" hangingPunct="1">
              <a:defRPr/>
            </a:pPr>
            <a:r>
              <a:rPr lang="ru-RU" sz="2400" b="1" i="1"/>
              <a:t>В какой город отправили учиться Ломоносова как одного из лучших учеников?</a:t>
            </a:r>
          </a:p>
          <a:p>
            <a:pPr eaLnBrk="1" hangingPunct="1">
              <a:defRPr/>
            </a:pPr>
            <a:r>
              <a:rPr lang="ru-RU" sz="2400" b="1" i="1"/>
              <a:t>Кто был его первым учителем?</a:t>
            </a:r>
          </a:p>
          <a:p>
            <a:pPr eaLnBrk="1" hangingPunct="1">
              <a:defRPr/>
            </a:pPr>
            <a:r>
              <a:rPr lang="ru-RU" sz="2400" b="1" i="1"/>
              <a:t>Ломоносов открыл атмосферу на планете…</a:t>
            </a:r>
          </a:p>
          <a:p>
            <a:pPr eaLnBrk="1" hangingPunct="1">
              <a:defRPr/>
            </a:pPr>
            <a:r>
              <a:rPr lang="ru-RU" sz="2400" b="1" i="1"/>
              <a:t>Каковы заслуги Ломоносова   в развитии науки и культуры?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Памятник Екатерине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648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400"/>
              <a:t>История дала ей имя Великая.  В её честь в Петербурге поставлен памятник</a:t>
            </a:r>
            <a:r>
              <a:rPr lang="ru-RU" sz="2400"/>
              <a:t>.                                                                                                               </a:t>
            </a:r>
          </a:p>
        </p:txBody>
      </p:sp>
      <p:pic>
        <p:nvPicPr>
          <p:cNvPr id="22531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403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3800">
                <a:solidFill>
                  <a:srgbClr val="FF0066"/>
                </a:solidFill>
              </a:rPr>
              <a:t>Какие изменения произошли в Петербурге при Екатерине</a:t>
            </a:r>
            <a:r>
              <a:rPr lang="en-US" sz="3800">
                <a:solidFill>
                  <a:srgbClr val="FF0066"/>
                </a:solidFill>
              </a:rPr>
              <a:t> II</a:t>
            </a:r>
            <a:r>
              <a:rPr lang="ru-RU" sz="3800">
                <a:solidFill>
                  <a:srgbClr val="FF0066"/>
                </a:solidFill>
              </a:rPr>
              <a:t> ?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/>
              <a:t>На главной площади возник памятник Петру Великому, который называют Медным всадником.</a:t>
            </a:r>
          </a:p>
          <a:p>
            <a:pPr eaLnBrk="1" hangingPunct="1">
              <a:defRPr/>
            </a:pPr>
            <a:r>
              <a:rPr lang="ru-RU" sz="2400" b="1"/>
              <a:t>Нева оделась в каменные набережные.</a:t>
            </a:r>
          </a:p>
          <a:p>
            <a:pPr eaLnBrk="1" hangingPunct="1">
              <a:defRPr/>
            </a:pPr>
            <a:r>
              <a:rPr lang="ru-RU" sz="2400" b="1"/>
              <a:t>Строились каменные и чугунные мосты.</a:t>
            </a:r>
          </a:p>
          <a:p>
            <a:pPr eaLnBrk="1" hangingPunct="1">
              <a:defRPr/>
            </a:pPr>
            <a:r>
              <a:rPr lang="ru-RU" sz="2400" b="1"/>
              <a:t>Возведён Зимний дворец.</a:t>
            </a:r>
          </a:p>
        </p:txBody>
      </p:sp>
      <p:pic>
        <p:nvPicPr>
          <p:cNvPr id="23555" name="Picture 10" descr="Картинка 2 из 16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36576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Картинка 18 из 8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Картинка 10 из 9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5603" name="Picture 4" descr="0014-014-Vydajuschiesja-tvorenija-Rastrel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зимний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2413" cy="6858000"/>
          </a:xfrm>
        </p:spPr>
      </p:pic>
      <p:pic>
        <p:nvPicPr>
          <p:cNvPr id="7" name="Picture 7" descr="Картинка 25 из 293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Картинка 32 из 293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Картинка 103 из 293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3800">
                <a:solidFill>
                  <a:srgbClr val="FF9933"/>
                </a:solidFill>
              </a:rPr>
              <a:t>Герб Романовых на воротах Зимнего дворца</a:t>
            </a:r>
          </a:p>
        </p:txBody>
      </p:sp>
      <p:pic>
        <p:nvPicPr>
          <p:cNvPr id="27650" name="Picture 9" descr="Зимний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00538" y="1447800"/>
            <a:ext cx="4386262" cy="5029200"/>
          </a:xfrm>
        </p:spPr>
      </p:pic>
      <p:pic>
        <p:nvPicPr>
          <p:cNvPr id="27651" name="Picture 11" descr="Картинка 14 из 6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>
                <a:solidFill>
                  <a:srgbClr val="66CCFF"/>
                </a:solidFill>
              </a:rPr>
              <a:t>Иорданский подъезд</a:t>
            </a:r>
          </a:p>
        </p:txBody>
      </p:sp>
      <p:pic>
        <p:nvPicPr>
          <p:cNvPr id="21509" name="Picture 5" descr="иордан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371600"/>
            <a:ext cx="5715000" cy="5181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0017-017-Ermitaz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3800" i="1">
                <a:solidFill>
                  <a:srgbClr val="FF3300"/>
                </a:solidFill>
              </a:rPr>
              <a:t>Помощники Екатерины</a:t>
            </a:r>
            <a:r>
              <a:rPr lang="en-US" sz="3800" i="1">
                <a:solidFill>
                  <a:srgbClr val="FF3300"/>
                </a:solidFill>
              </a:rPr>
              <a:t> II</a:t>
            </a:r>
            <a:r>
              <a:rPr lang="ru-RU" sz="3800" i="1">
                <a:solidFill>
                  <a:srgbClr val="FF3300"/>
                </a:solidFill>
              </a:rPr>
              <a:t/>
            </a:r>
            <a:br>
              <a:rPr lang="ru-RU" sz="3800" i="1">
                <a:solidFill>
                  <a:srgbClr val="FF3300"/>
                </a:solidFill>
              </a:rPr>
            </a:br>
            <a:r>
              <a:rPr lang="ru-RU" sz="3800"/>
              <a:t>И.И.Бецкой      Г.Р. Державин</a:t>
            </a:r>
          </a:p>
        </p:txBody>
      </p:sp>
      <p:pic>
        <p:nvPicPr>
          <p:cNvPr id="30722" name="Picture 16" descr="Картинка 3 из 2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3863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18" descr="Картинка 20 из 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35814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b="1" i="1">
                <a:solidFill>
                  <a:srgbClr val="FFFF00"/>
                </a:solidFill>
              </a:rPr>
              <a:t>А.Г. Орлов    Г.А. Потёмкин</a:t>
            </a:r>
          </a:p>
        </p:txBody>
      </p:sp>
      <p:pic>
        <p:nvPicPr>
          <p:cNvPr id="31746" name="Picture 10" descr="http://www.artsait.ru/art/h/hristinek/img/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3756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4" descr="Картинка 14 из 308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34845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9" name="WordArt 17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22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ЕКАТЕРИНА ВЕЛИКАЯ</a:t>
            </a:r>
          </a:p>
        </p:txBody>
      </p:sp>
      <p:pic>
        <p:nvPicPr>
          <p:cNvPr id="14340" name="Picture 4" descr="Портрет Екатерины II законодательн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143000"/>
            <a:ext cx="461962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>
                <a:solidFill>
                  <a:srgbClr val="FF3399"/>
                </a:solidFill>
              </a:rPr>
              <a:t>П.А. Румянцев   Ф.Ф.Ушаков</a:t>
            </a:r>
          </a:p>
        </p:txBody>
      </p:sp>
      <p:pic>
        <p:nvPicPr>
          <p:cNvPr id="32770" name="Picture 8" descr="Ушако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371600"/>
            <a:ext cx="3351213" cy="4953000"/>
          </a:xfrm>
        </p:spPr>
      </p:pic>
      <p:pic>
        <p:nvPicPr>
          <p:cNvPr id="32771" name="Picture 10" descr="Картинка 1 из 253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71600"/>
            <a:ext cx="35607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>
                <a:solidFill>
                  <a:srgbClr val="FF3399"/>
                </a:solidFill>
              </a:rPr>
              <a:t>Александр Васильевич Суворов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В 15 лет Суворов  поступил в военную школу.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Десять лет он прослужил простым солдатом.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В 1754 году был произведён в офицеры.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С именем Суворова связаны многие победы русской армии.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В 1799 году Суворов стал генералиссимусом – это наивысшее воинское звание в русской армии.</a:t>
            </a:r>
          </a:p>
        </p:txBody>
      </p:sp>
      <p:pic>
        <p:nvPicPr>
          <p:cNvPr id="58377" name="Picture 9" descr="Суворо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32338" y="1219200"/>
            <a:ext cx="4081462" cy="5257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>
                <a:solidFill>
                  <a:srgbClr val="FF3399"/>
                </a:solidFill>
              </a:rPr>
              <a:t>Взятие крепости Измаил</a:t>
            </a:r>
          </a:p>
        </p:txBody>
      </p:sp>
      <p:pic>
        <p:nvPicPr>
          <p:cNvPr id="59398" name="Picture 6" descr="Измаил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" y="2667000"/>
            <a:ext cx="3609975" cy="4038600"/>
          </a:xfrm>
        </p:spPr>
      </p:pic>
      <p:pic>
        <p:nvPicPr>
          <p:cNvPr id="59401" name="Picture 9" descr="Измаил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038600" y="1600200"/>
            <a:ext cx="487680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</a:rPr>
              <a:t>Памятник Суворову</a:t>
            </a:r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solidFill>
                  <a:srgbClr val="FFFF00"/>
                </a:solidFill>
              </a:rPr>
              <a:t>Лицом к Неве у Марсова поля стоит памятник Александру Васильевичу Суворову.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solidFill>
                  <a:srgbClr val="FFFF00"/>
                </a:solidFill>
              </a:rPr>
              <a:t>Его создал Михаил Иванович Козловский.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solidFill>
                  <a:srgbClr val="FFFF00"/>
                </a:solidFill>
              </a:rPr>
              <a:t>Фигура на постаменте одета в доспехи средневекового рыцаря.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solidFill>
                  <a:srgbClr val="FFFF00"/>
                </a:solidFill>
              </a:rPr>
              <a:t>Модель памятника, где бог войны изображён с лицом Суворова, Козловский подарил дочке полководца – Суворочке.</a:t>
            </a:r>
          </a:p>
        </p:txBody>
      </p:sp>
      <p:pic>
        <p:nvPicPr>
          <p:cNvPr id="35843" name="Picture 6" descr="памятник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57763" y="1524000"/>
            <a:ext cx="3957637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4038600" cy="58261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/>
              <a:t>Умерла императрица 6 ноября 1796 года.</a:t>
            </a:r>
          </a:p>
          <a:p>
            <a:pPr eaLnBrk="1" hangingPunct="1">
              <a:defRPr/>
            </a:pPr>
            <a:r>
              <a:rPr lang="ru-RU" sz="2800"/>
              <a:t>Она царствовала 34 года и вошла в историю под именем «Великой».</a:t>
            </a:r>
          </a:p>
          <a:p>
            <a:pPr eaLnBrk="1" hangingPunct="1">
              <a:defRPr/>
            </a:pPr>
            <a:r>
              <a:rPr lang="ru-RU" sz="2800"/>
              <a:t>В делах она принимала за образец Петра Великого и постоянно спрашивала себя «Как бы поступил в таком случае Пётр»?         </a:t>
            </a:r>
          </a:p>
        </p:txBody>
      </p:sp>
      <p:pic>
        <p:nvPicPr>
          <p:cNvPr id="65542" name="Picture 6" descr="Екат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59313" y="304800"/>
            <a:ext cx="4379912" cy="6248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/>
              <a:t>Проверь себя: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3300"/>
                </a:solidFill>
              </a:rPr>
              <a:t>Кто стал продолжателем дел Петра</a:t>
            </a:r>
            <a:r>
              <a:rPr lang="en-US">
                <a:solidFill>
                  <a:srgbClr val="FF3300"/>
                </a:solidFill>
              </a:rPr>
              <a:t> I</a:t>
            </a:r>
            <a:r>
              <a:rPr lang="ru-RU">
                <a:solidFill>
                  <a:srgbClr val="FF3300"/>
                </a:solidFill>
              </a:rPr>
              <a:t>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/>
              <a:t> </a:t>
            </a:r>
            <a:r>
              <a:rPr lang="ru-RU">
                <a:solidFill>
                  <a:srgbClr val="FFFF00"/>
                </a:solidFill>
              </a:rPr>
              <a:t>Екатерина </a:t>
            </a:r>
            <a:r>
              <a:rPr lang="en-US">
                <a:solidFill>
                  <a:srgbClr val="FFFF00"/>
                </a:solidFill>
              </a:rPr>
              <a:t>II</a:t>
            </a:r>
            <a:r>
              <a:rPr lang="ru-RU">
                <a:solidFill>
                  <a:srgbClr val="FFFF00"/>
                </a:solidFill>
              </a:rPr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3300"/>
                </a:solidFill>
              </a:rPr>
              <a:t>Сколько лет царствовала Екатерина </a:t>
            </a:r>
            <a:r>
              <a:rPr lang="en-US">
                <a:solidFill>
                  <a:srgbClr val="FF3300"/>
                </a:solidFill>
              </a:rPr>
              <a:t>II</a:t>
            </a:r>
            <a:r>
              <a:rPr lang="ru-RU">
                <a:solidFill>
                  <a:srgbClr val="FF3300"/>
                </a:solidFill>
              </a:rPr>
              <a:t>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FF00"/>
                </a:solidFill>
              </a:rPr>
              <a:t>34 года.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3300"/>
                </a:solidFill>
              </a:rPr>
              <a:t>Как её стали называть?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FF00"/>
                </a:solidFill>
              </a:rPr>
              <a:t>Великая.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3300"/>
                </a:solidFill>
              </a:rPr>
              <a:t>Какой редкий дар был у Екатерины?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FF00"/>
                </a:solidFill>
              </a:rPr>
              <a:t>Выбирать себе помощников и советников.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2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2900">
                <a:solidFill>
                  <a:srgbClr val="FFFF00"/>
                </a:solidFill>
              </a:rPr>
              <a:t>Когда будущая императрица прибыла в Россию, здесь царствовала Елизавета Петровна</a:t>
            </a:r>
          </a:p>
        </p:txBody>
      </p:sp>
      <p:pic>
        <p:nvPicPr>
          <p:cNvPr id="15362" name="Picture 6" descr="Елизавет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76400"/>
            <a:ext cx="3886200" cy="4916488"/>
          </a:xfrm>
        </p:spPr>
      </p:pic>
      <p:pic>
        <p:nvPicPr>
          <p:cNvPr id="15363" name="Picture 13" descr="http://www.russobras.com.br/historia/images/h15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76400"/>
            <a:ext cx="441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533400"/>
            <a:ext cx="403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София-Фредерика-Августа, принцесса Ангальт-Цербская родилась 21 апреля 1729 года.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Острый и живой ум, красота немецкой принцессы обратили на себя внимание императрицы.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Блистая при русском дворе красотою и умом, Екатерина весь свой досуг употребляла на самообразование.</a:t>
            </a:r>
          </a:p>
        </p:txBody>
      </p:sp>
      <p:pic>
        <p:nvPicPr>
          <p:cNvPr id="12297" name="Picture 9" descr="ekaterina-k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228600"/>
            <a:ext cx="2514600" cy="3486150"/>
          </a:xfrm>
        </p:spPr>
      </p:pic>
      <p:pic>
        <p:nvPicPr>
          <p:cNvPr id="16387" name="Picture 11" descr="Картинка 26 из 5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6600"/>
            <a:ext cx="26574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038600" cy="6172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/>
              <a:t>Екатерина много читала, изучала сочинения замечательных писателей и получила массу разнообразных сведений.</a:t>
            </a:r>
          </a:p>
          <a:p>
            <a:pPr eaLnBrk="1" hangingPunct="1">
              <a:defRPr/>
            </a:pPr>
            <a:r>
              <a:rPr lang="ru-RU" sz="2800"/>
              <a:t>Екатерина усвоила обычаи и дух русского народа, а русский язык выучила так, что знала все поговорки и писала на нём сочинения.</a:t>
            </a:r>
          </a:p>
        </p:txBody>
      </p:sp>
      <p:pic>
        <p:nvPicPr>
          <p:cNvPr id="17410" name="Picture 10" descr="Картинка 3 из 143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838200"/>
            <a:ext cx="3844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Картинка 6 из 28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38200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Картинка 24 из 28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57200"/>
            <a:ext cx="46799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а 44 из 1602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50292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2900">
                <a:solidFill>
                  <a:srgbClr val="FFFF00"/>
                </a:solidFill>
              </a:rPr>
              <a:t>Вступила на престол в июне 1762 года, свергнув своего мужа – императора Петра</a:t>
            </a:r>
            <a:r>
              <a:rPr lang="en-US" sz="2900">
                <a:solidFill>
                  <a:srgbClr val="FFFF00"/>
                </a:solidFill>
              </a:rPr>
              <a:t> III</a:t>
            </a:r>
            <a:endParaRPr lang="ru-RU" sz="2900">
              <a:solidFill>
                <a:srgbClr val="FFFF00"/>
              </a:solidFill>
            </a:endParaRPr>
          </a:p>
        </p:txBody>
      </p:sp>
      <p:pic>
        <p:nvPicPr>
          <p:cNvPr id="14342" name="Picture 6" descr="ekaterina2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371600"/>
            <a:ext cx="4257675" cy="5334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81000"/>
            <a:ext cx="4038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Обладая властным характером, Екатерина ревностно охраняла принцип самодержавия.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В1774 году в Москве  на Болотной площади был казнён Е.И. Пугачёв.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Она славилась искусством управлять государством и выбирать своих приближённых.</a:t>
            </a:r>
          </a:p>
        </p:txBody>
      </p:sp>
      <p:pic>
        <p:nvPicPr>
          <p:cNvPr id="15367" name="Picture 7" descr="Екатерин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381000"/>
            <a:ext cx="4343400" cy="6324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>
                <a:solidFill>
                  <a:srgbClr val="FF3300"/>
                </a:solidFill>
              </a:rPr>
              <a:t>Емельян Пугачёв</a:t>
            </a:r>
          </a:p>
        </p:txBody>
      </p:sp>
      <p:pic>
        <p:nvPicPr>
          <p:cNvPr id="16391" name="Picture 7" descr="Пугаче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47800"/>
            <a:ext cx="4572000" cy="4876800"/>
          </a:xfrm>
        </p:spPr>
      </p:pic>
      <p:pic>
        <p:nvPicPr>
          <p:cNvPr id="21507" name="Picture 10" descr="Картинка 18 из 32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447800"/>
            <a:ext cx="36242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Картинка 26 из 3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Картинка 25 из 3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64638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279</TotalTime>
  <Words>394</Words>
  <Application>Microsoft Office PowerPoint</Application>
  <PresentationFormat>Экран (4:3)</PresentationFormat>
  <Paragraphs>54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Tahoma</vt:lpstr>
      <vt:lpstr>Arial</vt:lpstr>
      <vt:lpstr>Wingdings</vt:lpstr>
      <vt:lpstr>Calibri</vt:lpstr>
      <vt:lpstr>Занавес</vt:lpstr>
      <vt:lpstr>Занавес</vt:lpstr>
      <vt:lpstr>ПРОВЕРКА ДОМАШНЕГО ЗАДАНИЯ:</vt:lpstr>
      <vt:lpstr>Слайд 2</vt:lpstr>
      <vt:lpstr>Когда будущая императрица прибыла в Россию, здесь царствовала Елизавета Петровна</vt:lpstr>
      <vt:lpstr>Слайд 4</vt:lpstr>
      <vt:lpstr>Слайд 5</vt:lpstr>
      <vt:lpstr>Слайд 6</vt:lpstr>
      <vt:lpstr>Вступила на престол в июне 1762 года, свергнув своего мужа – императора Петра III</vt:lpstr>
      <vt:lpstr>Слайд 8</vt:lpstr>
      <vt:lpstr>Емельян Пугачёв</vt:lpstr>
      <vt:lpstr>Памятник Екатерине </vt:lpstr>
      <vt:lpstr>Какие изменения произошли в Петербурге при Екатерине II ?</vt:lpstr>
      <vt:lpstr>Слайд 12</vt:lpstr>
      <vt:lpstr>Слайд 13</vt:lpstr>
      <vt:lpstr>Слайд 14</vt:lpstr>
      <vt:lpstr>Герб Романовых на воротах Зимнего дворца</vt:lpstr>
      <vt:lpstr>Иорданский подъезд</vt:lpstr>
      <vt:lpstr>Слайд 17</vt:lpstr>
      <vt:lpstr>Помощники Екатерины II И.И.Бецкой      Г.Р. Державин</vt:lpstr>
      <vt:lpstr>А.Г. Орлов    Г.А. Потёмкин</vt:lpstr>
      <vt:lpstr>П.А. Румянцев   Ф.Ф.Ушаков</vt:lpstr>
      <vt:lpstr>Александр Васильевич Суворов</vt:lpstr>
      <vt:lpstr>Взятие крепости Измаил</vt:lpstr>
      <vt:lpstr>Памятник Суворову</vt:lpstr>
      <vt:lpstr>Слайд 24</vt:lpstr>
      <vt:lpstr>Проверь себя: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15</cp:revision>
  <cp:lastPrinted>1601-01-01T00:00:00Z</cp:lastPrinted>
  <dcterms:created xsi:type="dcterms:W3CDTF">1601-01-01T00:00:00Z</dcterms:created>
  <dcterms:modified xsi:type="dcterms:W3CDTF">2013-03-28T14:26:24Z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