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img-fotki.yandex.ru/get/4403/natali73123.240/0_4df9c_69d1f9ee_XL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768"/>
          <a:stretch/>
        </p:blipFill>
        <p:spPr bwMode="auto">
          <a:xfrm>
            <a:off x="4860032" y="1141481"/>
            <a:ext cx="3996000" cy="5432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img-fotki.yandex.ru/get/4806/natali73123.e2/0_3b739_6603f8b7_XL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4505604"/>
            <a:ext cx="1273527" cy="2176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img-fotki.yandex.ru/get/4806/natali73123.e2/0_3b739_6603f8b7_XL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49001" y="2564904"/>
            <a:ext cx="1690006" cy="288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img-fotki.yandex.ru/get/4806/natali73123.e2/0_3b739_6603f8b7_XL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3641465"/>
            <a:ext cx="1690006" cy="288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img-fotki.yandex.ru/get/4806/natali73123.e2/0_3b739_6603f8b7_XL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4208" y="800063"/>
            <a:ext cx="1690006" cy="288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509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75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60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341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303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17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60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304568" y="332656"/>
            <a:ext cx="8515904" cy="6241806"/>
          </a:xfrm>
          <a:prstGeom prst="rect">
            <a:avLst/>
          </a:prstGeom>
          <a:solidFill>
            <a:schemeClr val="bg1">
              <a:alpha val="80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Picture 4" descr="http://img-fotki.yandex.ru/get/4403/natali73123.240/0_4df9c_69d1f9ee_XL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2" r="1988"/>
          <a:stretch/>
        </p:blipFill>
        <p:spPr bwMode="auto">
          <a:xfrm flipH="1">
            <a:off x="288000" y="4122781"/>
            <a:ext cx="1800000" cy="2451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img-fotki.yandex.ru/get/4403/natali73123.240/0_4df9c_69d1f9ee_XL.png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26" b="4909"/>
          <a:stretch/>
        </p:blipFill>
        <p:spPr bwMode="auto">
          <a:xfrm flipH="1">
            <a:off x="288000" y="5170463"/>
            <a:ext cx="1557377" cy="14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img-fotki.yandex.ru/get/4806/natali73123.e2/0_3b739_6603f8b7_XL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355" y="4260137"/>
            <a:ext cx="1273527" cy="2176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003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304568" y="332656"/>
            <a:ext cx="8515904" cy="6241806"/>
          </a:xfrm>
          <a:prstGeom prst="rect">
            <a:avLst/>
          </a:prstGeom>
          <a:solidFill>
            <a:schemeClr val="bg1">
              <a:alpha val="80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Picture 4" descr="http://img-fotki.yandex.ru/get/4403/natali73123.240/0_4df9c_69d1f9ee_XL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317"/>
          <a:stretch/>
        </p:blipFill>
        <p:spPr bwMode="auto">
          <a:xfrm>
            <a:off x="7597215" y="4797151"/>
            <a:ext cx="1260000" cy="1777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img-fotki.yandex.ru/get/4403/natali73123.240/0_4df9c_69d1f9ee_XL.png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907" b="150"/>
          <a:stretch/>
        </p:blipFill>
        <p:spPr bwMode="auto">
          <a:xfrm flipH="1">
            <a:off x="304568" y="4131465"/>
            <a:ext cx="1764000" cy="24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img-fotki.yandex.ru/get/4403/natali73123.240/0_4df9c_69d1f9ee_XL.png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26" b="7363"/>
          <a:stretch/>
        </p:blipFill>
        <p:spPr bwMode="auto">
          <a:xfrm flipH="1">
            <a:off x="304569" y="5207272"/>
            <a:ext cx="1557377" cy="13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32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208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3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nsportal.ru/user/33485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750">
              <a:srgbClr val="FF3399"/>
            </a:gs>
            <a:gs pos="0">
              <a:srgbClr val="00B050"/>
            </a:gs>
            <a:gs pos="17999">
              <a:srgbClr val="F193EA"/>
            </a:gs>
            <a:gs pos="30000">
              <a:srgbClr val="9966FF"/>
            </a:gs>
            <a:gs pos="65000">
              <a:srgbClr val="CC99FF"/>
            </a:gs>
            <a:gs pos="82001">
              <a:srgbClr val="F193EA"/>
            </a:gs>
            <a:gs pos="100000">
              <a:srgbClr val="00B050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мка 6"/>
          <p:cNvSpPr/>
          <p:nvPr/>
        </p:nvSpPr>
        <p:spPr>
          <a:xfrm>
            <a:off x="202" y="-1"/>
            <a:ext cx="9143798" cy="6851983"/>
          </a:xfrm>
          <a:prstGeom prst="frame">
            <a:avLst>
              <a:gd name="adj1" fmla="val 4397"/>
            </a:avLst>
          </a:prstGeom>
          <a:gradFill flip="none" rotWithShape="1">
            <a:gsLst>
              <a:gs pos="0">
                <a:srgbClr val="00B050"/>
              </a:gs>
              <a:gs pos="17999">
                <a:srgbClr val="F193EA"/>
              </a:gs>
              <a:gs pos="36000">
                <a:srgbClr val="9966FF"/>
              </a:gs>
              <a:gs pos="61000">
                <a:srgbClr val="CC99FF"/>
              </a:gs>
              <a:gs pos="47925">
                <a:srgbClr val="FF3399"/>
              </a:gs>
              <a:gs pos="82001">
                <a:srgbClr val="F193EA"/>
              </a:gs>
              <a:gs pos="100000">
                <a:srgbClr val="00B050"/>
              </a:gs>
            </a:gsLst>
            <a:lin ang="18900000" scaled="1"/>
            <a:tileRect/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7262" y="6617275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00B050"/>
                </a:solidFill>
                <a:latin typeface="Monotype Corsiva" pitchFamily="66" charset="0"/>
              </a:rPr>
              <a:t>Матюшкина А.В. </a:t>
            </a:r>
            <a:r>
              <a:rPr lang="en-US" sz="1000" dirty="0" smtClean="0">
                <a:latin typeface="Monotype Corsiva" pitchFamily="66" charset="0"/>
                <a:hlinkClick r:id="rId13"/>
              </a:rPr>
              <a:t>http://nsportal.ru/user/33485</a:t>
            </a:r>
            <a:r>
              <a:rPr lang="ru-RU" sz="1000" dirty="0" smtClean="0">
                <a:latin typeface="Monotype Corsiva" pitchFamily="66" charset="0"/>
              </a:rPr>
              <a:t>  </a:t>
            </a:r>
            <a:endParaRPr lang="ru-RU" sz="1000" dirty="0"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57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4806/natali73123.e2/0_3b739_6603f8b7_XL.png" TargetMode="External"/><Relationship Id="rId2" Type="http://schemas.openxmlformats.org/officeDocument/2006/relationships/hyperlink" Target="http://img-fotki.yandex.ru/get/4403/natali73123.240/0_4df9c_69d1f9ee_XL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797152"/>
            <a:ext cx="4824536" cy="1752600"/>
          </a:xfrm>
        </p:spPr>
        <p:txBody>
          <a:bodyPr/>
          <a:lstStyle/>
          <a:p>
            <a:pPr lvl="0"/>
            <a:r>
              <a:rPr lang="ru-RU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Автор: </a:t>
            </a:r>
            <a:br>
              <a:rPr lang="ru-RU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Матюшкина Анжелика Владимировна, </a:t>
            </a:r>
            <a:br>
              <a:rPr lang="ru-RU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 </a:t>
            </a:r>
            <a:br>
              <a:rPr lang="ru-RU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ГБОУ СОШ № 680 г. Москвы</a:t>
            </a:r>
            <a:br>
              <a:rPr lang="ru-RU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</a:p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72" t="22386" r="21549" b="29844"/>
          <a:stretch/>
        </p:blipFill>
        <p:spPr bwMode="auto">
          <a:xfrm>
            <a:off x="827584" y="2060848"/>
            <a:ext cx="5427576" cy="1809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759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95265" y="1412776"/>
            <a:ext cx="8229600" cy="3629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 можете использовать данное оформление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создания своих презентаций,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 в своей презентации вы должны указать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источник, где скачали работу,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автора шаблона :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Матюшкина Анжелика Владимировна,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ГБОУ СОШ № 680 г. Москвы</a:t>
            </a:r>
          </a:p>
        </p:txBody>
      </p:sp>
    </p:spTree>
    <p:extLst>
      <p:ext uri="{BB962C8B-B14F-4D97-AF65-F5344CB8AC3E}">
        <p14:creationId xmlns:p14="http://schemas.microsoft.com/office/powerpoint/2010/main" val="49050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495265" y="4149080"/>
            <a:ext cx="8229600" cy="10081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Надпись «8 Марта» можно удалить, если шаблон будет использоваться не к празднику.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5556" y="1730695"/>
            <a:ext cx="78488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img-fotki.yandex.ru/get/4403/natali73123.240/0_4df9c_69d1f9ee_XL.png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тюльпаны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5556" y="2038472"/>
            <a:ext cx="74168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img-fotki.yandex.ru/get/4806/natali73123.e2/0_3b739_6603f8b7_XL.png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бусы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9" t="25708" r="15917" b="30155"/>
          <a:stretch/>
        </p:blipFill>
        <p:spPr bwMode="auto">
          <a:xfrm>
            <a:off x="940572" y="404664"/>
            <a:ext cx="7262857" cy="101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899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Microsoft PowerPoin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Microsoft PowerPoint</Template>
  <TotalTime>20</TotalTime>
  <Words>67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Презентация Microsoft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Анжелика</dc:creator>
  <cp:lastModifiedBy>Анжелика</cp:lastModifiedBy>
  <cp:revision>5</cp:revision>
  <dcterms:created xsi:type="dcterms:W3CDTF">2014-02-22T12:57:57Z</dcterms:created>
  <dcterms:modified xsi:type="dcterms:W3CDTF">2014-02-22T15:09:36Z</dcterms:modified>
</cp:coreProperties>
</file>