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7" r:id="rId9"/>
    <p:sldId id="265" r:id="rId10"/>
    <p:sldId id="266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584A67-9584-470A-BF14-B72A7F8EE4C7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2093E3-69BE-478A-A813-338A28508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01_-_s_chego_nachinaetsya_rodina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91;&#1089;&#1089;&#1082;&#1072;&#1103;-&#1085;&#1072;&#1088;&#1086;&#1076;&#1085;&#1072;&#1103;-&#1042;&#1086;-&#1087;&#1086;&#1083;&#1077;-&#1073;&#1077;&#1088;&#1077;&#1079;&#1072;-&#1089;&#1090;&#1086;&#1103;&#1083;&#1072;(muzofon.com).mp3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102;&#1073;&#1101;%20-%20&#1041;&#1077;&#1088;&#1105;&#1079;&#1099;(poiskmp3.net)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77;&#1089;&#1085;&#1103;&#1088;&#1099;%20-%20&#1041;&#1077;&#1088;&#1077;&#1079;&#1086;&#1074;&#1099;&#1081;%20&#1089;&#1086;&#1082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4805">
            <a:off x="-414132" y="299424"/>
            <a:ext cx="9363461" cy="60016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Берёза – </a:t>
            </a:r>
          </a:p>
          <a:p>
            <a:pPr algn="ctr"/>
            <a:r>
              <a:rPr lang="ru-RU" sz="96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символ</a:t>
            </a:r>
          </a:p>
          <a:p>
            <a:pPr algn="ctr"/>
            <a:r>
              <a:rPr lang="ru-RU" sz="96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Родины моей</a:t>
            </a:r>
            <a:r>
              <a:rPr lang="ru-RU" sz="88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sz="8800" b="1" i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01_-_s_chego_nachinaetsya_rod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Z1207OCAT4IF3LCAH2SOKDCAUNGAHBCAHSNAC2CAOXL0F1CACT31ATCA2DC4YECA764WYHCA2B3JY1CACQKGD3CA461X3KCASBH11KCA93VGUQCATGVPAZCAALYJBGCAWRL3VCCAPXZJPTCAAIF5PDCAY4I00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95" y="1180132"/>
            <a:ext cx="4617955" cy="344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0px-Semi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8215370" cy="5947927"/>
          </a:xfrm>
          <a:prstGeom prst="rect">
            <a:avLst/>
          </a:prstGeom>
        </p:spPr>
      </p:pic>
      <p:pic>
        <p:nvPicPr>
          <p:cNvPr id="4" name="Русская-народная-Во-поле-береза-стояла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одав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3"/>
            <a:ext cx="8358246" cy="4979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000768"/>
            <a:ext cx="672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Смолистые  желёзки – бородавочки на ветках берёзы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с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01122" cy="616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ажни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2294648" cy="1514468"/>
          </a:xfrm>
          <a:prstGeom prst="rect">
            <a:avLst/>
          </a:prstGeom>
        </p:spPr>
      </p:pic>
      <p:pic>
        <p:nvPicPr>
          <p:cNvPr id="3" name="Рисунок 2" descr="Biston-betularia-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6116" y="285728"/>
            <a:ext cx="2338226" cy="1525043"/>
          </a:xfrm>
          <a:prstGeom prst="rect">
            <a:avLst/>
          </a:prstGeom>
        </p:spPr>
      </p:pic>
      <p:pic>
        <p:nvPicPr>
          <p:cNvPr id="4" name="Рисунок 3" descr="малинниц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15074" y="285729"/>
            <a:ext cx="1690525" cy="1512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00024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гусеница бражника                       берёзовая пяденица                   </a:t>
            </a:r>
            <a:r>
              <a:rPr lang="ru-RU" sz="1400" dirty="0" err="1" smtClean="0"/>
              <a:t>малинница</a:t>
            </a:r>
            <a:endParaRPr lang="ru-RU" sz="1400" dirty="0" smtClean="0"/>
          </a:p>
          <a:p>
            <a:r>
              <a:rPr lang="ru-RU" sz="1400" dirty="0" smtClean="0"/>
              <a:t>липового </a:t>
            </a:r>
            <a:endParaRPr lang="ru-RU" sz="1400" dirty="0"/>
          </a:p>
        </p:txBody>
      </p:sp>
      <p:pic>
        <p:nvPicPr>
          <p:cNvPr id="6" name="Рисунок 5" descr="жук олен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3000372"/>
            <a:ext cx="2286016" cy="1744992"/>
          </a:xfrm>
          <a:prstGeom prst="rect">
            <a:avLst/>
          </a:prstGeom>
        </p:spPr>
      </p:pic>
      <p:pic>
        <p:nvPicPr>
          <p:cNvPr id="7" name="Рисунок 6" descr="майский жук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57752" y="2928934"/>
            <a:ext cx="1928826" cy="1810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5000636"/>
            <a:ext cx="5719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       жук олень                                            майский жук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бере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2519856" cy="2714644"/>
          </a:xfrm>
          <a:prstGeom prst="rect">
            <a:avLst/>
          </a:prstGeom>
        </p:spPr>
      </p:pic>
      <p:pic>
        <p:nvPicPr>
          <p:cNvPr id="3" name="Рисунок 2" descr="1214836051_chernyy_gruzd19784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488" y="357166"/>
            <a:ext cx="3524274" cy="2714644"/>
          </a:xfrm>
          <a:prstGeom prst="rect">
            <a:avLst/>
          </a:prstGeom>
        </p:spPr>
      </p:pic>
      <p:pic>
        <p:nvPicPr>
          <p:cNvPr id="4" name="Рисунок 3" descr="волнушк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00826" y="285728"/>
            <a:ext cx="2357454" cy="2741225"/>
          </a:xfrm>
          <a:prstGeom prst="rect">
            <a:avLst/>
          </a:prstGeom>
        </p:spPr>
      </p:pic>
      <p:pic>
        <p:nvPicPr>
          <p:cNvPr id="5" name="Рисунок 4" descr="сыр зе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3643314"/>
            <a:ext cx="3286148" cy="2608054"/>
          </a:xfrm>
          <a:prstGeom prst="rect">
            <a:avLst/>
          </a:prstGeom>
        </p:spPr>
      </p:pic>
      <p:pic>
        <p:nvPicPr>
          <p:cNvPr id="6" name="Рисунок 5" descr="сыр желт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3504" y="3571876"/>
            <a:ext cx="3238496" cy="25907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_7_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9" y="0"/>
            <a:ext cx="90934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 карликов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"/>
            <a:ext cx="9144000" cy="66522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ист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4214842" cy="5614487"/>
          </a:xfrm>
          <a:prstGeom prst="rect">
            <a:avLst/>
          </a:prstGeom>
        </p:spPr>
      </p:pic>
      <p:pic>
        <p:nvPicPr>
          <p:cNvPr id="3" name="Рисунок 2" descr="бер повисл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290"/>
            <a:ext cx="4171253" cy="5572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857892"/>
            <a:ext cx="704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берёза пушистая                                                           берёза </a:t>
            </a:r>
            <a:r>
              <a:rPr lang="ru-RU" sz="1400" i="1" dirty="0" err="1" smtClean="0"/>
              <a:t>повислая</a:t>
            </a:r>
            <a:endParaRPr lang="ru-RU" sz="1400" i="1" dirty="0" smtClean="0"/>
          </a:p>
          <a:p>
            <a:r>
              <a:rPr lang="ru-RU" sz="1400" i="1" dirty="0" smtClean="0"/>
              <a:t>                                                                                      (бородавчатая)</a:t>
            </a:r>
            <a:endParaRPr lang="ru-RU" sz="14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 эрмана или камен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763029" cy="6572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66.jpg"/>
          <p:cNvPicPr>
            <a:picLocks noChangeAspect="1"/>
          </p:cNvPicPr>
          <p:nvPr/>
        </p:nvPicPr>
        <p:blipFill>
          <a:blip r:embed="rId3" cstate="screen"/>
          <a:srcRect b="21036"/>
          <a:stretch>
            <a:fillRect/>
          </a:stretch>
        </p:blipFill>
        <p:spPr>
          <a:xfrm>
            <a:off x="0" y="0"/>
            <a:ext cx="9144000" cy="6844451"/>
          </a:xfrm>
          <a:prstGeom prst="rect">
            <a:avLst/>
          </a:prstGeom>
        </p:spPr>
      </p:pic>
      <p:pic>
        <p:nvPicPr>
          <p:cNvPr id="3" name="Любэ - Берёзы(poiskmp3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3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3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чи прилетел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86380" cy="6890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0" y="4643446"/>
            <a:ext cx="3526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А.К. Саврасов</a:t>
            </a:r>
          </a:p>
          <a:p>
            <a:r>
              <a:rPr lang="ru-RU" sz="3200" dirty="0" smtClean="0"/>
              <a:t>«Грачи прилетели»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иджи б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4761" cy="5357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71501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А.И.Куинджи  «Берёзовая роща»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золотая ос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25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 Левитан  «Золотая осень»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95_623f5662_XL.jpg"/>
          <p:cNvPicPr>
            <a:picLocks noChangeAspect="1"/>
          </p:cNvPicPr>
          <p:nvPr/>
        </p:nvPicPr>
        <p:blipFill>
          <a:blip r:embed="rId2"/>
          <a:srcRect t="8750" b="17917"/>
          <a:stretch>
            <a:fillRect/>
          </a:stretch>
        </p:blipFill>
        <p:spPr>
          <a:xfrm>
            <a:off x="2071638" y="-57198"/>
            <a:ext cx="7072362" cy="691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березовая рощ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50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И.Левитан  « Берёзовая роща»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NU7XV3CAWXPMQ8CAWG2P74CA7GJWETCA3YK4IQCAKFT3SZCAZTV4TDCABGAUM3CAQOF5A7CA6XU12KCAI09LZ6CAX23GSICAW6H20RCAQX3OJLCABBU1L7CAAXS2USCAZVKN7SCA865V7OCA4ML2XHCAXLTDQ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972" y="3786190"/>
            <a:ext cx="3667993" cy="2763221"/>
          </a:xfrm>
          <a:prstGeom prst="rect">
            <a:avLst/>
          </a:prstGeom>
        </p:spPr>
      </p:pic>
      <p:pic>
        <p:nvPicPr>
          <p:cNvPr id="6" name="Рисунок 5" descr="CA8FTH6XCA0CA65OCA12BPLVCAUWFOG7CAYZ6ZW1CA2F4MGWCAHEM7X9CAKRIFAMCAUACR5HCADQ3CIJCA5TGC4WCA6BJXV5CA1Z1ERXCAS2I6OSCA2WZUB5CAVTVUT9CA4FBK39CA94KIBOCAE7T203CAJ32NT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786190"/>
            <a:ext cx="3602612" cy="2714644"/>
          </a:xfrm>
          <a:prstGeom prst="rect">
            <a:avLst/>
          </a:prstGeom>
        </p:spPr>
      </p:pic>
      <p:pic>
        <p:nvPicPr>
          <p:cNvPr id="7" name="Рисунок 6" descr="CAOAE6OECA0NXNENCASAG31WCAL81Q1MCA7VWKK5CA3UVS22CA4PCQKMCAT33PAXCAL156TNCAAQ5LEQCA41TUGHCAR15AVGCAZ7OSIXCAWLDTFICALCM592CAC5T7V9CAT9ASZ6CAMX1W9JCAV7XECXCAZAAG5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85" y="500042"/>
            <a:ext cx="3731359" cy="2786082"/>
          </a:xfrm>
          <a:prstGeom prst="rect">
            <a:avLst/>
          </a:prstGeom>
        </p:spPr>
      </p:pic>
      <p:pic>
        <p:nvPicPr>
          <p:cNvPr id="8" name="Рисунок 7" descr="CAOSOPJICAB11TBPCAI86T0ECAM0YO7TCAW6XH6UCABQUTPXCAONPODRCA57XAEKCA84CD97CALQS1MTCAWJHT1JCAE5L62QCA2JYQVKCAB9J50ACANF465LCACX2IE8CAK04LX9CA3THQ4FCA4ZQH83CASB5HK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92896"/>
            <a:ext cx="3786214" cy="2953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0OBOUACAZO6YXBCAD7N8X2CAYUOUU4CA2C51INCABAK2IPCAS0N9OACAFM5O22CAVTI710CAMGSVHKCA31O4E6CAI3Z8LACAWIYKTYCA1GW0ODCAS5B2LMCAV1MCC3CAPPUKOTCA5IN4DVCA3ISBL7CAUVNJ8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2500330" cy="3125413"/>
          </a:xfrm>
          <a:prstGeom prst="rect">
            <a:avLst/>
          </a:prstGeom>
        </p:spPr>
      </p:pic>
      <p:pic>
        <p:nvPicPr>
          <p:cNvPr id="5" name="Рисунок 4" descr="CA5FCW5DCAU8RVW7CABNUPPZCAUBNTAGCA4QS5B2CA4IU20HCA5PS9F2CAD0UO1FCAE08BEFCAT8PQ1YCAYQ3CX7CARU57TMCA2FAWPKCAXB5ESQCAZGWPKDCA4E7YBUCAISEHHDCA72C43JCARTGMNRCA2SBY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429000"/>
            <a:ext cx="4214842" cy="3090885"/>
          </a:xfrm>
          <a:prstGeom prst="rect">
            <a:avLst/>
          </a:prstGeom>
        </p:spPr>
      </p:pic>
      <p:pic>
        <p:nvPicPr>
          <p:cNvPr id="6" name="Рисунок 5" descr="CAK0MUI9CAB782P7CAMD7JO0CA4I0DCSCAWQG8OWCALUA3QZCA7A6BH5CACPZXMJCAZM2BV1CAWW04ARCATV9BOKCAI4HPX5CAL712SQCAFD9OLMCACLAFFUCAVBKI6VCATAIF2WCA9L5MHKCAW5L5FGCAKI2Y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57166"/>
            <a:ext cx="4000528" cy="3013731"/>
          </a:xfrm>
          <a:prstGeom prst="rect">
            <a:avLst/>
          </a:prstGeom>
        </p:spPr>
      </p:pic>
      <p:pic>
        <p:nvPicPr>
          <p:cNvPr id="7" name="Песняры - Березовый с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7246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6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6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</TotalTime>
  <Words>56</Words>
  <Application>Microsoft Office PowerPoint</Application>
  <PresentationFormat>Экран (4:3)</PresentationFormat>
  <Paragraphs>14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29</cp:revision>
  <dcterms:created xsi:type="dcterms:W3CDTF">2012-02-23T14:11:52Z</dcterms:created>
  <dcterms:modified xsi:type="dcterms:W3CDTF">2012-07-24T10:40:02Z</dcterms:modified>
</cp:coreProperties>
</file>